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95" r:id="rId2"/>
    <p:sldId id="261" r:id="rId3"/>
    <p:sldId id="258" r:id="rId4"/>
    <p:sldId id="259" r:id="rId5"/>
    <p:sldId id="286" r:id="rId6"/>
    <p:sldId id="264" r:id="rId7"/>
    <p:sldId id="289" r:id="rId8"/>
    <p:sldId id="296" r:id="rId9"/>
    <p:sldId id="268" r:id="rId10"/>
    <p:sldId id="265" r:id="rId11"/>
    <p:sldId id="266" r:id="rId12"/>
    <p:sldId id="272" r:id="rId13"/>
    <p:sldId id="297" r:id="rId14"/>
    <p:sldId id="310" r:id="rId15"/>
    <p:sldId id="281" r:id="rId16"/>
    <p:sldId id="311" r:id="rId17"/>
    <p:sldId id="278" r:id="rId18"/>
    <p:sldId id="298" r:id="rId19"/>
    <p:sldId id="279" r:id="rId20"/>
    <p:sldId id="284" r:id="rId21"/>
    <p:sldId id="285" r:id="rId22"/>
    <p:sldId id="290" r:id="rId23"/>
    <p:sldId id="312"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8DA"/>
    <a:srgbClr val="93BF88"/>
    <a:srgbClr val="19836D"/>
    <a:srgbClr val="8DBC80"/>
    <a:srgbClr val="FFE67A"/>
    <a:srgbClr val="F2F7E1"/>
    <a:srgbClr val="6E8F6D"/>
    <a:srgbClr val="BCE1D6"/>
    <a:srgbClr val="20A24C"/>
    <a:srgbClr val="006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6" d="100"/>
          <a:sy n="136" d="100"/>
        </p:scale>
        <p:origin x="138" y="492"/>
      </p:cViewPr>
      <p:guideLst>
        <p:guide orient="horz" pos="1665"/>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varScale="1">
        <p:scale>
          <a:sx n="78" d="100"/>
          <a:sy n="78" d="100"/>
        </p:scale>
        <p:origin x="40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BDC11F-4153-4A25-8018-7FECD7233073}" type="datetimeFigureOut">
              <a:rPr lang="zh-CN" altLang="en-US" smtClean="0"/>
              <a:t>2021/3/4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D79B3-97A1-4E80-8D0C-20661DF613A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C9B7B-9214-4B1A-B288-7A83288E7DFF}" type="datetimeFigureOut">
              <a:rPr lang="zh-CN" altLang="en-US" smtClean="0"/>
              <a:t>2021/3/4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5BF30-32CF-4199-A330-097C34772D5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76D35-50AD-4478-9A5C-6F545BDD8EB0}"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76D35-50AD-4478-9A5C-6F545BDD8EB0}"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5BF30-32CF-4199-A330-097C34772D5C}"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422826" y="195486"/>
            <a:ext cx="2492990" cy="369332"/>
          </a:xfrm>
          <a:prstGeom prst="rect">
            <a:avLst/>
          </a:prstGeom>
          <a:noFill/>
        </p:spPr>
        <p:txBody>
          <a:bodyPr wrap="none" rtlCol="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点击输入相关文字标题</a:t>
            </a:r>
          </a:p>
        </p:txBody>
      </p:sp>
      <p:sp>
        <p:nvSpPr>
          <p:cNvPr id="2" name="矩形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9740" y="0"/>
            <a:ext cx="9163739" cy="5143500"/>
          </a:xfrm>
          <a:prstGeom prst="rect">
            <a:avLst/>
          </a:prstGeom>
          <a:solidFill>
            <a:srgbClr val="BCE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D779B5-9319-4770-B20F-EB647ED4BDDE}"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A390C4-6078-4B2B-BF2C-BFA15F5997E6}" type="slidenum">
              <a:rPr lang="zh-CN" altLang="en-US" smtClean="0"/>
              <a:t>‹#›</a:t>
            </a:fld>
            <a:endParaRPr lang="zh-CN" altLang="en-US"/>
          </a:p>
        </p:txBody>
      </p:sp>
      <p:sp>
        <p:nvSpPr>
          <p:cNvPr id="7" name="标题 1"/>
          <p:cNvSpPr txBox="1"/>
          <p:nvPr userDrawn="1"/>
        </p:nvSpPr>
        <p:spPr>
          <a:xfrm>
            <a:off x="971600" y="2606270"/>
            <a:ext cx="2728615" cy="105406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90" dirty="0">
                <a:solidFill>
                  <a:schemeClr val="bg1"/>
                </a:solidFill>
                <a:latin typeface="微软雅黑" panose="020B0503020204020204" pitchFamily="34" charset="-122"/>
                <a:ea typeface="微软雅黑" panose="020B0503020204020204" pitchFamily="34" charset="-122"/>
              </a:rPr>
            </a:br>
            <a:r>
              <a:rPr lang="zh-CN" altLang="en-US" sz="100" spc="9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90" dirty="0">
                <a:solidFill>
                  <a:schemeClr val="bg1"/>
                </a:solidFill>
                <a:latin typeface="微软雅黑" panose="020B0503020204020204" pitchFamily="34" charset="-122"/>
                <a:ea typeface="微软雅黑" panose="020B0503020204020204" pitchFamily="34" charset="-122"/>
              </a:rPr>
            </a:b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1.</a:t>
            </a:r>
            <a:r>
              <a:rPr lang="zh-CN" altLang="en-US" sz="100" spc="9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模板是免版税类（</a:t>
            </a:r>
            <a:r>
              <a:rPr lang="en-US" altLang="zh-CN" sz="100" spc="90" dirty="0">
                <a:solidFill>
                  <a:schemeClr val="bg1"/>
                </a:solidFill>
                <a:latin typeface="微软雅黑" panose="020B0503020204020204" pitchFamily="34" charset="-122"/>
                <a:ea typeface="微软雅黑" panose="020B0503020204020204" pitchFamily="34" charset="-122"/>
              </a:rPr>
              <a:t>RF</a:t>
            </a:r>
            <a:r>
              <a:rPr lang="zh-CN" altLang="en-US" sz="100" spc="90" dirty="0">
                <a:solidFill>
                  <a:schemeClr val="bg1"/>
                </a:solidFill>
                <a:latin typeface="微软雅黑" panose="020B0503020204020204" pitchFamily="34" charset="-122"/>
                <a:ea typeface="微软雅黑" panose="020B0503020204020204" pitchFamily="34" charset="-122"/>
              </a:rPr>
              <a:t>：</a:t>
            </a:r>
            <a:r>
              <a:rPr lang="en-US" altLang="zh-CN" sz="100" spc="90" dirty="0">
                <a:solidFill>
                  <a:schemeClr val="bg1"/>
                </a:solidFill>
                <a:latin typeface="微软雅黑" panose="020B0503020204020204" pitchFamily="34" charset="-122"/>
                <a:ea typeface="微软雅黑" panose="020B0503020204020204" pitchFamily="34" charset="-122"/>
              </a:rPr>
              <a:t>Royalty-Free</a:t>
            </a:r>
            <a:r>
              <a:rPr lang="zh-CN" altLang="en-US" sz="100" spc="90" dirty="0">
                <a:solidFill>
                  <a:schemeClr val="bg1"/>
                </a:solidFill>
                <a:latin typeface="微软雅黑" panose="020B0503020204020204" pitchFamily="34" charset="-122"/>
                <a:ea typeface="微软雅黑" panose="020B0503020204020204" pitchFamily="34" charset="-122"/>
              </a:rPr>
              <a:t>）正版受</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和</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世界版权公约</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2.</a:t>
            </a:r>
            <a:r>
              <a:rPr lang="zh-CN" altLang="en-US" sz="100" spc="9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90" dirty="0">
                <a:solidFill>
                  <a:schemeClr val="bg1"/>
                </a:solidFill>
                <a:latin typeface="微软雅黑" panose="020B0503020204020204" pitchFamily="34" charset="-122"/>
                <a:ea typeface="微软雅黑" panose="020B0503020204020204" pitchFamily="34" charset="-122"/>
              </a:rPr>
            </a:br>
            <a:endParaRPr lang="zh-CN" altLang="en-US" sz="100" spc="90"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D779B5-9319-4770-B20F-EB647ED4BDDE}"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A390C4-6078-4B2B-BF2C-BFA15F5997E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bg>
      <p:bgPr>
        <a:solidFill>
          <a:srgbClr val="FF931C"/>
        </a:solidFill>
        <a:effectLst/>
      </p:bgPr>
    </p:bg>
    <p:spTree>
      <p:nvGrpSpPr>
        <p:cNvPr id="1" name=""/>
        <p:cNvGrpSpPr/>
        <p:nvPr/>
      </p:nvGrpSpPr>
      <p:grpSpPr>
        <a:xfrm>
          <a:off x="0" y="0"/>
          <a:ext cx="0" cy="0"/>
          <a:chOff x="0" y="0"/>
          <a:chExt cx="0" cy="0"/>
        </a:xfrm>
      </p:grpSpPr>
      <p:sp>
        <p:nvSpPr>
          <p:cNvPr id="2" name="矩形 1"/>
          <p:cNvSpPr/>
          <p:nvPr userDrawn="1"/>
        </p:nvSpPr>
        <p:spPr>
          <a:xfrm>
            <a:off x="152400" y="130628"/>
            <a:ext cx="8850086" cy="48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D779B5-9319-4770-B20F-EB647ED4BDDE}"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A390C4-6078-4B2B-BF2C-BFA15F5997E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BD779B5-9319-4770-B20F-EB647ED4BDDE}"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A390C4-6078-4B2B-BF2C-BFA15F5997E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BD779B5-9319-4770-B20F-EB647ED4BDDE}"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A390C4-6078-4B2B-BF2C-BFA15F5997E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矩形 9"/>
          <p:cNvSpPr/>
          <p:nvPr userDrawn="1"/>
        </p:nvSpPr>
        <p:spPr>
          <a:xfrm>
            <a:off x="0" y="1"/>
            <a:ext cx="9167476" cy="5143500"/>
          </a:xfrm>
          <a:prstGeom prst="rect">
            <a:avLst/>
          </a:prstGeom>
          <a:solidFill>
            <a:srgbClr val="BCE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0" y="4699839"/>
            <a:ext cx="9194064" cy="320183"/>
            <a:chOff x="-13294" y="192505"/>
            <a:chExt cx="9194064" cy="513757"/>
          </a:xfrm>
        </p:grpSpPr>
        <p:sp>
          <p:nvSpPr>
            <p:cNvPr id="2" name="任意多边形: 形状 1"/>
            <p:cNvSpPr/>
            <p:nvPr userDrawn="1"/>
          </p:nvSpPr>
          <p:spPr>
            <a:xfrm>
              <a:off x="24063" y="192505"/>
              <a:ext cx="9156707" cy="410011"/>
            </a:xfrm>
            <a:custGeom>
              <a:avLst/>
              <a:gdLst>
                <a:gd name="connsiteX0" fmla="*/ 0 w 9156707"/>
                <a:gd name="connsiteY0" fmla="*/ 0 h 410011"/>
                <a:gd name="connsiteX1" fmla="*/ 336884 w 9156707"/>
                <a:gd name="connsiteY1" fmla="*/ 252663 h 410011"/>
                <a:gd name="connsiteX2" fmla="*/ 1046748 w 9156707"/>
                <a:gd name="connsiteY2" fmla="*/ 84221 h 410011"/>
                <a:gd name="connsiteX3" fmla="*/ 1900990 w 9156707"/>
                <a:gd name="connsiteY3" fmla="*/ 264695 h 410011"/>
                <a:gd name="connsiteX4" fmla="*/ 2574758 w 9156707"/>
                <a:gd name="connsiteY4" fmla="*/ 84221 h 410011"/>
                <a:gd name="connsiteX5" fmla="*/ 3344779 w 9156707"/>
                <a:gd name="connsiteY5" fmla="*/ 300790 h 410011"/>
                <a:gd name="connsiteX6" fmla="*/ 3970421 w 9156707"/>
                <a:gd name="connsiteY6" fmla="*/ 108284 h 410011"/>
                <a:gd name="connsiteX7" fmla="*/ 4547937 w 9156707"/>
                <a:gd name="connsiteY7" fmla="*/ 180474 h 410011"/>
                <a:gd name="connsiteX8" fmla="*/ 5173579 w 9156707"/>
                <a:gd name="connsiteY8" fmla="*/ 409074 h 410011"/>
                <a:gd name="connsiteX9" fmla="*/ 6220326 w 9156707"/>
                <a:gd name="connsiteY9" fmla="*/ 84221 h 410011"/>
                <a:gd name="connsiteX10" fmla="*/ 7074569 w 9156707"/>
                <a:gd name="connsiteY10" fmla="*/ 409074 h 410011"/>
                <a:gd name="connsiteX11" fmla="*/ 7531769 w 9156707"/>
                <a:gd name="connsiteY11" fmla="*/ 108284 h 410011"/>
                <a:gd name="connsiteX12" fmla="*/ 8410074 w 9156707"/>
                <a:gd name="connsiteY12" fmla="*/ 385011 h 410011"/>
                <a:gd name="connsiteX13" fmla="*/ 9047748 w 9156707"/>
                <a:gd name="connsiteY13" fmla="*/ 72190 h 410011"/>
                <a:gd name="connsiteX14" fmla="*/ 9156032 w 9156707"/>
                <a:gd name="connsiteY14" fmla="*/ 72190 h 410011"/>
                <a:gd name="connsiteX15" fmla="*/ 9156032 w 9156707"/>
                <a:gd name="connsiteY15" fmla="*/ 72190 h 4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56707" h="410011">
                  <a:moveTo>
                    <a:pt x="0" y="0"/>
                  </a:moveTo>
                  <a:cubicBezTo>
                    <a:pt x="81213" y="119313"/>
                    <a:pt x="162426" y="238626"/>
                    <a:pt x="336884" y="252663"/>
                  </a:cubicBezTo>
                  <a:cubicBezTo>
                    <a:pt x="511342" y="266700"/>
                    <a:pt x="786064" y="82216"/>
                    <a:pt x="1046748" y="84221"/>
                  </a:cubicBezTo>
                  <a:cubicBezTo>
                    <a:pt x="1307432" y="86226"/>
                    <a:pt x="1646322" y="264695"/>
                    <a:pt x="1900990" y="264695"/>
                  </a:cubicBezTo>
                  <a:cubicBezTo>
                    <a:pt x="2155658" y="264695"/>
                    <a:pt x="2334127" y="78205"/>
                    <a:pt x="2574758" y="84221"/>
                  </a:cubicBezTo>
                  <a:cubicBezTo>
                    <a:pt x="2815389" y="90237"/>
                    <a:pt x="3112169" y="296780"/>
                    <a:pt x="3344779" y="300790"/>
                  </a:cubicBezTo>
                  <a:cubicBezTo>
                    <a:pt x="3577389" y="304800"/>
                    <a:pt x="3769895" y="128337"/>
                    <a:pt x="3970421" y="108284"/>
                  </a:cubicBezTo>
                  <a:cubicBezTo>
                    <a:pt x="4170947" y="88231"/>
                    <a:pt x="4347411" y="130342"/>
                    <a:pt x="4547937" y="180474"/>
                  </a:cubicBezTo>
                  <a:cubicBezTo>
                    <a:pt x="4748463" y="230606"/>
                    <a:pt x="4894848" y="425116"/>
                    <a:pt x="5173579" y="409074"/>
                  </a:cubicBezTo>
                  <a:cubicBezTo>
                    <a:pt x="5452311" y="393032"/>
                    <a:pt x="5903494" y="84221"/>
                    <a:pt x="6220326" y="84221"/>
                  </a:cubicBezTo>
                  <a:cubicBezTo>
                    <a:pt x="6537158" y="84221"/>
                    <a:pt x="6855995" y="405064"/>
                    <a:pt x="7074569" y="409074"/>
                  </a:cubicBezTo>
                  <a:cubicBezTo>
                    <a:pt x="7293143" y="413084"/>
                    <a:pt x="7309185" y="112294"/>
                    <a:pt x="7531769" y="108284"/>
                  </a:cubicBezTo>
                  <a:cubicBezTo>
                    <a:pt x="7754353" y="104274"/>
                    <a:pt x="8157411" y="391027"/>
                    <a:pt x="8410074" y="385011"/>
                  </a:cubicBezTo>
                  <a:cubicBezTo>
                    <a:pt x="8662737" y="378995"/>
                    <a:pt x="8923422" y="124327"/>
                    <a:pt x="9047748" y="72190"/>
                  </a:cubicBezTo>
                  <a:cubicBezTo>
                    <a:pt x="9172074" y="20053"/>
                    <a:pt x="9156032" y="72190"/>
                    <a:pt x="9156032" y="72190"/>
                  </a:cubicBezTo>
                  <a:lnTo>
                    <a:pt x="9156032" y="72190"/>
                  </a:lnTo>
                </a:path>
              </a:pathLst>
            </a:custGeom>
            <a:noFill/>
            <a:ln w="9525">
              <a:solidFill>
                <a:srgbClr val="93B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6354" y="247657"/>
              <a:ext cx="9156707" cy="410011"/>
            </a:xfrm>
            <a:custGeom>
              <a:avLst/>
              <a:gdLst>
                <a:gd name="connsiteX0" fmla="*/ 0 w 9156707"/>
                <a:gd name="connsiteY0" fmla="*/ 0 h 410011"/>
                <a:gd name="connsiteX1" fmla="*/ 336884 w 9156707"/>
                <a:gd name="connsiteY1" fmla="*/ 252663 h 410011"/>
                <a:gd name="connsiteX2" fmla="*/ 1046748 w 9156707"/>
                <a:gd name="connsiteY2" fmla="*/ 84221 h 410011"/>
                <a:gd name="connsiteX3" fmla="*/ 1900990 w 9156707"/>
                <a:gd name="connsiteY3" fmla="*/ 264695 h 410011"/>
                <a:gd name="connsiteX4" fmla="*/ 2574758 w 9156707"/>
                <a:gd name="connsiteY4" fmla="*/ 84221 h 410011"/>
                <a:gd name="connsiteX5" fmla="*/ 3344779 w 9156707"/>
                <a:gd name="connsiteY5" fmla="*/ 300790 h 410011"/>
                <a:gd name="connsiteX6" fmla="*/ 3970421 w 9156707"/>
                <a:gd name="connsiteY6" fmla="*/ 108284 h 410011"/>
                <a:gd name="connsiteX7" fmla="*/ 4547937 w 9156707"/>
                <a:gd name="connsiteY7" fmla="*/ 180474 h 410011"/>
                <a:gd name="connsiteX8" fmla="*/ 5173579 w 9156707"/>
                <a:gd name="connsiteY8" fmla="*/ 409074 h 410011"/>
                <a:gd name="connsiteX9" fmla="*/ 6220326 w 9156707"/>
                <a:gd name="connsiteY9" fmla="*/ 84221 h 410011"/>
                <a:gd name="connsiteX10" fmla="*/ 7074569 w 9156707"/>
                <a:gd name="connsiteY10" fmla="*/ 409074 h 410011"/>
                <a:gd name="connsiteX11" fmla="*/ 7531769 w 9156707"/>
                <a:gd name="connsiteY11" fmla="*/ 108284 h 410011"/>
                <a:gd name="connsiteX12" fmla="*/ 8410074 w 9156707"/>
                <a:gd name="connsiteY12" fmla="*/ 385011 h 410011"/>
                <a:gd name="connsiteX13" fmla="*/ 9047748 w 9156707"/>
                <a:gd name="connsiteY13" fmla="*/ 72190 h 410011"/>
                <a:gd name="connsiteX14" fmla="*/ 9156032 w 9156707"/>
                <a:gd name="connsiteY14" fmla="*/ 72190 h 410011"/>
                <a:gd name="connsiteX15" fmla="*/ 9156032 w 9156707"/>
                <a:gd name="connsiteY15" fmla="*/ 72190 h 4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56707" h="410011">
                  <a:moveTo>
                    <a:pt x="0" y="0"/>
                  </a:moveTo>
                  <a:cubicBezTo>
                    <a:pt x="81213" y="119313"/>
                    <a:pt x="162426" y="238626"/>
                    <a:pt x="336884" y="252663"/>
                  </a:cubicBezTo>
                  <a:cubicBezTo>
                    <a:pt x="511342" y="266700"/>
                    <a:pt x="786064" y="82216"/>
                    <a:pt x="1046748" y="84221"/>
                  </a:cubicBezTo>
                  <a:cubicBezTo>
                    <a:pt x="1307432" y="86226"/>
                    <a:pt x="1646322" y="264695"/>
                    <a:pt x="1900990" y="264695"/>
                  </a:cubicBezTo>
                  <a:cubicBezTo>
                    <a:pt x="2155658" y="264695"/>
                    <a:pt x="2334127" y="78205"/>
                    <a:pt x="2574758" y="84221"/>
                  </a:cubicBezTo>
                  <a:cubicBezTo>
                    <a:pt x="2815389" y="90237"/>
                    <a:pt x="3112169" y="296780"/>
                    <a:pt x="3344779" y="300790"/>
                  </a:cubicBezTo>
                  <a:cubicBezTo>
                    <a:pt x="3577389" y="304800"/>
                    <a:pt x="3769895" y="128337"/>
                    <a:pt x="3970421" y="108284"/>
                  </a:cubicBezTo>
                  <a:cubicBezTo>
                    <a:pt x="4170947" y="88231"/>
                    <a:pt x="4347411" y="130342"/>
                    <a:pt x="4547937" y="180474"/>
                  </a:cubicBezTo>
                  <a:cubicBezTo>
                    <a:pt x="4748463" y="230606"/>
                    <a:pt x="4894848" y="425116"/>
                    <a:pt x="5173579" y="409074"/>
                  </a:cubicBezTo>
                  <a:cubicBezTo>
                    <a:pt x="5452311" y="393032"/>
                    <a:pt x="5903494" y="84221"/>
                    <a:pt x="6220326" y="84221"/>
                  </a:cubicBezTo>
                  <a:cubicBezTo>
                    <a:pt x="6537158" y="84221"/>
                    <a:pt x="6855995" y="405064"/>
                    <a:pt x="7074569" y="409074"/>
                  </a:cubicBezTo>
                  <a:cubicBezTo>
                    <a:pt x="7293143" y="413084"/>
                    <a:pt x="7309185" y="112294"/>
                    <a:pt x="7531769" y="108284"/>
                  </a:cubicBezTo>
                  <a:cubicBezTo>
                    <a:pt x="7754353" y="104274"/>
                    <a:pt x="8157411" y="391027"/>
                    <a:pt x="8410074" y="385011"/>
                  </a:cubicBezTo>
                  <a:cubicBezTo>
                    <a:pt x="8662737" y="378995"/>
                    <a:pt x="8923422" y="124327"/>
                    <a:pt x="9047748" y="72190"/>
                  </a:cubicBezTo>
                  <a:cubicBezTo>
                    <a:pt x="9172074" y="20053"/>
                    <a:pt x="9156032" y="72190"/>
                    <a:pt x="9156032" y="72190"/>
                  </a:cubicBezTo>
                  <a:lnTo>
                    <a:pt x="9156032" y="72190"/>
                  </a:lnTo>
                </a:path>
              </a:pathLst>
            </a:custGeom>
            <a:noFill/>
            <a:ln w="9525">
              <a:solidFill>
                <a:srgbClr val="93B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13294" y="296251"/>
              <a:ext cx="9156707" cy="410011"/>
            </a:xfrm>
            <a:custGeom>
              <a:avLst/>
              <a:gdLst>
                <a:gd name="connsiteX0" fmla="*/ 0 w 9156707"/>
                <a:gd name="connsiteY0" fmla="*/ 0 h 410011"/>
                <a:gd name="connsiteX1" fmla="*/ 336884 w 9156707"/>
                <a:gd name="connsiteY1" fmla="*/ 252663 h 410011"/>
                <a:gd name="connsiteX2" fmla="*/ 1046748 w 9156707"/>
                <a:gd name="connsiteY2" fmla="*/ 84221 h 410011"/>
                <a:gd name="connsiteX3" fmla="*/ 1900990 w 9156707"/>
                <a:gd name="connsiteY3" fmla="*/ 264695 h 410011"/>
                <a:gd name="connsiteX4" fmla="*/ 2574758 w 9156707"/>
                <a:gd name="connsiteY4" fmla="*/ 84221 h 410011"/>
                <a:gd name="connsiteX5" fmla="*/ 3344779 w 9156707"/>
                <a:gd name="connsiteY5" fmla="*/ 300790 h 410011"/>
                <a:gd name="connsiteX6" fmla="*/ 3970421 w 9156707"/>
                <a:gd name="connsiteY6" fmla="*/ 108284 h 410011"/>
                <a:gd name="connsiteX7" fmla="*/ 4547937 w 9156707"/>
                <a:gd name="connsiteY7" fmla="*/ 180474 h 410011"/>
                <a:gd name="connsiteX8" fmla="*/ 5173579 w 9156707"/>
                <a:gd name="connsiteY8" fmla="*/ 409074 h 410011"/>
                <a:gd name="connsiteX9" fmla="*/ 6220326 w 9156707"/>
                <a:gd name="connsiteY9" fmla="*/ 84221 h 410011"/>
                <a:gd name="connsiteX10" fmla="*/ 7074569 w 9156707"/>
                <a:gd name="connsiteY10" fmla="*/ 409074 h 410011"/>
                <a:gd name="connsiteX11" fmla="*/ 7531769 w 9156707"/>
                <a:gd name="connsiteY11" fmla="*/ 108284 h 410011"/>
                <a:gd name="connsiteX12" fmla="*/ 8410074 w 9156707"/>
                <a:gd name="connsiteY12" fmla="*/ 385011 h 410011"/>
                <a:gd name="connsiteX13" fmla="*/ 9047748 w 9156707"/>
                <a:gd name="connsiteY13" fmla="*/ 72190 h 410011"/>
                <a:gd name="connsiteX14" fmla="*/ 9156032 w 9156707"/>
                <a:gd name="connsiteY14" fmla="*/ 72190 h 410011"/>
                <a:gd name="connsiteX15" fmla="*/ 9156032 w 9156707"/>
                <a:gd name="connsiteY15" fmla="*/ 72190 h 4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56707" h="410011">
                  <a:moveTo>
                    <a:pt x="0" y="0"/>
                  </a:moveTo>
                  <a:cubicBezTo>
                    <a:pt x="81213" y="119313"/>
                    <a:pt x="162426" y="238626"/>
                    <a:pt x="336884" y="252663"/>
                  </a:cubicBezTo>
                  <a:cubicBezTo>
                    <a:pt x="511342" y="266700"/>
                    <a:pt x="786064" y="82216"/>
                    <a:pt x="1046748" y="84221"/>
                  </a:cubicBezTo>
                  <a:cubicBezTo>
                    <a:pt x="1307432" y="86226"/>
                    <a:pt x="1646322" y="264695"/>
                    <a:pt x="1900990" y="264695"/>
                  </a:cubicBezTo>
                  <a:cubicBezTo>
                    <a:pt x="2155658" y="264695"/>
                    <a:pt x="2334127" y="78205"/>
                    <a:pt x="2574758" y="84221"/>
                  </a:cubicBezTo>
                  <a:cubicBezTo>
                    <a:pt x="2815389" y="90237"/>
                    <a:pt x="3112169" y="296780"/>
                    <a:pt x="3344779" y="300790"/>
                  </a:cubicBezTo>
                  <a:cubicBezTo>
                    <a:pt x="3577389" y="304800"/>
                    <a:pt x="3769895" y="128337"/>
                    <a:pt x="3970421" y="108284"/>
                  </a:cubicBezTo>
                  <a:cubicBezTo>
                    <a:pt x="4170947" y="88231"/>
                    <a:pt x="4347411" y="130342"/>
                    <a:pt x="4547937" y="180474"/>
                  </a:cubicBezTo>
                  <a:cubicBezTo>
                    <a:pt x="4748463" y="230606"/>
                    <a:pt x="4894848" y="425116"/>
                    <a:pt x="5173579" y="409074"/>
                  </a:cubicBezTo>
                  <a:cubicBezTo>
                    <a:pt x="5452311" y="393032"/>
                    <a:pt x="5903494" y="84221"/>
                    <a:pt x="6220326" y="84221"/>
                  </a:cubicBezTo>
                  <a:cubicBezTo>
                    <a:pt x="6537158" y="84221"/>
                    <a:pt x="6855995" y="405064"/>
                    <a:pt x="7074569" y="409074"/>
                  </a:cubicBezTo>
                  <a:cubicBezTo>
                    <a:pt x="7293143" y="413084"/>
                    <a:pt x="7309185" y="112294"/>
                    <a:pt x="7531769" y="108284"/>
                  </a:cubicBezTo>
                  <a:cubicBezTo>
                    <a:pt x="7754353" y="104274"/>
                    <a:pt x="8157411" y="391027"/>
                    <a:pt x="8410074" y="385011"/>
                  </a:cubicBezTo>
                  <a:cubicBezTo>
                    <a:pt x="8662737" y="378995"/>
                    <a:pt x="8923422" y="124327"/>
                    <a:pt x="9047748" y="72190"/>
                  </a:cubicBezTo>
                  <a:cubicBezTo>
                    <a:pt x="9172074" y="20053"/>
                    <a:pt x="9156032" y="72190"/>
                    <a:pt x="9156032" y="72190"/>
                  </a:cubicBezTo>
                  <a:lnTo>
                    <a:pt x="9156032" y="72190"/>
                  </a:lnTo>
                </a:path>
              </a:pathLst>
            </a:custGeom>
            <a:noFill/>
            <a:ln w="9525">
              <a:solidFill>
                <a:srgbClr val="93B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userDrawn="1"/>
        </p:nvPicPr>
        <p:blipFill>
          <a:blip r:embed="rId2"/>
          <a:stretch>
            <a:fillRect/>
          </a:stretch>
        </p:blipFill>
        <p:spPr>
          <a:xfrm rot="2976423" flipH="1">
            <a:off x="7295133" y="-81627"/>
            <a:ext cx="2113667" cy="1429529"/>
          </a:xfrm>
          <a:prstGeom prst="rect">
            <a:avLst/>
          </a:prstGeom>
        </p:spPr>
      </p:pic>
      <p:pic>
        <p:nvPicPr>
          <p:cNvPr id="12" name="图片 11"/>
          <p:cNvPicPr>
            <a:picLocks noChangeAspect="1"/>
          </p:cNvPicPr>
          <p:nvPr userDrawn="1"/>
        </p:nvPicPr>
        <p:blipFill>
          <a:blip r:embed="rId2"/>
          <a:stretch>
            <a:fillRect/>
          </a:stretch>
        </p:blipFill>
        <p:spPr>
          <a:xfrm rot="12334846">
            <a:off x="-551564" y="3678089"/>
            <a:ext cx="2113667" cy="14295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anim calcmode="lin" valueType="num">
                                      <p:cBhvr>
                                        <p:cTn id="13" dur="750" fill="hold"/>
                                        <p:tgtEl>
                                          <p:spTgt spid="16"/>
                                        </p:tgtEl>
                                        <p:attrNameLst>
                                          <p:attrName>ppt_x</p:attrName>
                                        </p:attrNameLst>
                                      </p:cBhvr>
                                      <p:tavLst>
                                        <p:tav tm="0">
                                          <p:val>
                                            <p:strVal val="#ppt_x"/>
                                          </p:val>
                                        </p:tav>
                                        <p:tav tm="100000">
                                          <p:val>
                                            <p:strVal val="#ppt_x"/>
                                          </p:val>
                                        </p:tav>
                                      </p:tavLst>
                                    </p:anim>
                                    <p:anim calcmode="lin" valueType="num">
                                      <p:cBhvr>
                                        <p:cTn id="14"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p:cNvSpPr/>
          <p:nvPr userDrawn="1"/>
        </p:nvSpPr>
        <p:spPr>
          <a:xfrm>
            <a:off x="8806" y="0"/>
            <a:ext cx="9145120" cy="5139774"/>
          </a:xfrm>
          <a:prstGeom prst="rect">
            <a:avLst/>
          </a:prstGeom>
          <a:solidFill>
            <a:srgbClr val="BCE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2"/>
          <a:stretch>
            <a:fillRect/>
          </a:stretch>
        </p:blipFill>
        <p:spPr>
          <a:xfrm rot="18900000">
            <a:off x="50360" y="101156"/>
            <a:ext cx="761085" cy="514742"/>
          </a:xfrm>
          <a:prstGeom prst="rect">
            <a:avLst/>
          </a:prstGeom>
        </p:spPr>
      </p:pic>
      <p:pic>
        <p:nvPicPr>
          <p:cNvPr id="8" name="图片 7"/>
          <p:cNvPicPr>
            <a:picLocks noChangeAspect="1"/>
          </p:cNvPicPr>
          <p:nvPr userDrawn="1"/>
        </p:nvPicPr>
        <p:blipFill>
          <a:blip r:embed="rId3"/>
          <a:stretch>
            <a:fillRect/>
          </a:stretch>
        </p:blipFill>
        <p:spPr>
          <a:xfrm rot="21329591">
            <a:off x="-395920" y="4079006"/>
            <a:ext cx="2124709" cy="1162751"/>
          </a:xfrm>
          <a:prstGeom prst="rect">
            <a:avLst/>
          </a:prstGeom>
        </p:spPr>
      </p:pic>
      <p:pic>
        <p:nvPicPr>
          <p:cNvPr id="9" name="图片 8"/>
          <p:cNvPicPr>
            <a:picLocks noChangeAspect="1"/>
          </p:cNvPicPr>
          <p:nvPr userDrawn="1"/>
        </p:nvPicPr>
        <p:blipFill>
          <a:blip r:embed="rId3"/>
          <a:stretch>
            <a:fillRect/>
          </a:stretch>
        </p:blipFill>
        <p:spPr>
          <a:xfrm rot="270409" flipH="1">
            <a:off x="7566726" y="4070275"/>
            <a:ext cx="2124709" cy="1162751"/>
          </a:xfrm>
          <a:prstGeom prst="rect">
            <a:avLst/>
          </a:prstGeom>
        </p:spPr>
      </p:pic>
      <p:sp>
        <p:nvSpPr>
          <p:cNvPr id="11" name="文本框 10"/>
          <p:cNvSpPr txBox="1"/>
          <p:nvPr userDrawn="1"/>
        </p:nvSpPr>
        <p:spPr>
          <a:xfrm>
            <a:off x="763428" y="78611"/>
            <a:ext cx="1864708"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0-#ppt_w/2"/>
                                          </p:val>
                                        </p:tav>
                                        <p:tav tm="100000">
                                          <p:val>
                                            <p:strVal val="#ppt_x"/>
                                          </p:val>
                                        </p:tav>
                                      </p:tavLst>
                                    </p:anim>
                                    <p:anim calcmode="lin" valueType="num">
                                      <p:cBhvr additive="base">
                                        <p:cTn id="14" dur="75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0-#ppt_w/2"/>
                                          </p:val>
                                        </p:tav>
                                        <p:tav tm="100000">
                                          <p:val>
                                            <p:strVal val="#ppt_x"/>
                                          </p:val>
                                        </p:tav>
                                      </p:tavLst>
                                    </p:anim>
                                    <p:anim calcmode="lin" valueType="num">
                                      <p:cBhvr additive="base">
                                        <p:cTn id="19"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D779B5-9319-4770-B20F-EB647ED4BDDE}" type="datetimeFigureOut">
              <a:rPr lang="zh-CN" altLang="en-US" smtClean="0"/>
              <a:t>2021/3/4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A390C4-6078-4B2B-BF2C-BFA15F5997E6}" type="slidenum">
              <a:rPr lang="zh-CN" altLang="en-US" smtClean="0"/>
              <a:t>‹#›</a:t>
            </a:fld>
            <a:endParaRPr lang="zh-CN" altLang="en-US"/>
          </a:p>
        </p:txBody>
      </p:sp>
      <p:sp>
        <p:nvSpPr>
          <p:cNvPr id="5" name="标题 1"/>
          <p:cNvSpPr txBox="1"/>
          <p:nvPr userDrawn="1"/>
        </p:nvSpPr>
        <p:spPr>
          <a:xfrm>
            <a:off x="366912" y="2859782"/>
            <a:ext cx="2728615" cy="105406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90" dirty="0">
                <a:solidFill>
                  <a:schemeClr val="bg1"/>
                </a:solidFill>
                <a:latin typeface="微软雅黑" panose="020B0503020204020204" pitchFamily="34" charset="-122"/>
                <a:ea typeface="微软雅黑" panose="020B0503020204020204" pitchFamily="34" charset="-122"/>
              </a:rPr>
            </a:br>
            <a:r>
              <a:rPr lang="zh-CN" altLang="en-US" sz="100" spc="9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90" dirty="0">
                <a:solidFill>
                  <a:schemeClr val="bg1"/>
                </a:solidFill>
                <a:latin typeface="微软雅黑" panose="020B0503020204020204" pitchFamily="34" charset="-122"/>
                <a:ea typeface="微软雅黑" panose="020B0503020204020204" pitchFamily="34" charset="-122"/>
              </a:rPr>
            </a:b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1.</a:t>
            </a:r>
            <a:r>
              <a:rPr lang="zh-CN" altLang="en-US" sz="100" spc="9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模板是免版税类（</a:t>
            </a:r>
            <a:r>
              <a:rPr lang="en-US" altLang="zh-CN" sz="100" spc="90" dirty="0">
                <a:solidFill>
                  <a:schemeClr val="bg1"/>
                </a:solidFill>
                <a:latin typeface="微软雅黑" panose="020B0503020204020204" pitchFamily="34" charset="-122"/>
                <a:ea typeface="微软雅黑" panose="020B0503020204020204" pitchFamily="34" charset="-122"/>
              </a:rPr>
              <a:t>RF</a:t>
            </a:r>
            <a:r>
              <a:rPr lang="zh-CN" altLang="en-US" sz="100" spc="90" dirty="0">
                <a:solidFill>
                  <a:schemeClr val="bg1"/>
                </a:solidFill>
                <a:latin typeface="微软雅黑" panose="020B0503020204020204" pitchFamily="34" charset="-122"/>
                <a:ea typeface="微软雅黑" panose="020B0503020204020204" pitchFamily="34" charset="-122"/>
              </a:rPr>
              <a:t>：</a:t>
            </a:r>
            <a:r>
              <a:rPr lang="en-US" altLang="zh-CN" sz="100" spc="90" dirty="0">
                <a:solidFill>
                  <a:schemeClr val="bg1"/>
                </a:solidFill>
                <a:latin typeface="微软雅黑" panose="020B0503020204020204" pitchFamily="34" charset="-122"/>
                <a:ea typeface="微软雅黑" panose="020B0503020204020204" pitchFamily="34" charset="-122"/>
              </a:rPr>
              <a:t>Royalty-Free</a:t>
            </a:r>
            <a:r>
              <a:rPr lang="zh-CN" altLang="en-US" sz="100" spc="90" dirty="0">
                <a:solidFill>
                  <a:schemeClr val="bg1"/>
                </a:solidFill>
                <a:latin typeface="微软雅黑" panose="020B0503020204020204" pitchFamily="34" charset="-122"/>
                <a:ea typeface="微软雅黑" panose="020B0503020204020204" pitchFamily="34" charset="-122"/>
              </a:rPr>
              <a:t>）正版受</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和</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世界版权公约</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2.</a:t>
            </a:r>
            <a:r>
              <a:rPr lang="zh-CN" altLang="en-US" sz="100" spc="9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90" dirty="0">
                <a:solidFill>
                  <a:schemeClr val="bg1"/>
                </a:solidFill>
                <a:latin typeface="微软雅黑" panose="020B0503020204020204" pitchFamily="34" charset="-122"/>
                <a:ea typeface="微软雅黑" panose="020B0503020204020204" pitchFamily="34" charset="-122"/>
              </a:rPr>
            </a:br>
            <a:endParaRPr lang="zh-CN" altLang="en-US" sz="100" spc="9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BD779B5-9319-4770-B20F-EB647ED4BDDE}"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A390C4-6078-4B2B-BF2C-BFA15F5997E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txBox="1"/>
          <p:nvPr userDrawn="1"/>
        </p:nvSpPr>
        <p:spPr>
          <a:xfrm>
            <a:off x="179512" y="4100507"/>
            <a:ext cx="2728615" cy="105406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90" dirty="0">
                <a:solidFill>
                  <a:schemeClr val="bg1"/>
                </a:solidFill>
                <a:latin typeface="微软雅黑" panose="020B0503020204020204" pitchFamily="34" charset="-122"/>
                <a:ea typeface="微软雅黑" panose="020B0503020204020204" pitchFamily="34" charset="-122"/>
              </a:rPr>
            </a:br>
            <a:r>
              <a:rPr lang="zh-CN" altLang="en-US" sz="100" spc="9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90" dirty="0">
                <a:solidFill>
                  <a:schemeClr val="bg1"/>
                </a:solidFill>
                <a:latin typeface="微软雅黑" panose="020B0503020204020204" pitchFamily="34" charset="-122"/>
                <a:ea typeface="微软雅黑" panose="020B0503020204020204" pitchFamily="34" charset="-122"/>
              </a:rPr>
            </a:b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1.</a:t>
            </a:r>
            <a:r>
              <a:rPr lang="zh-CN" altLang="en-US" sz="100" spc="9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模板是免版税类（</a:t>
            </a:r>
            <a:r>
              <a:rPr lang="en-US" altLang="zh-CN" sz="100" spc="90" dirty="0">
                <a:solidFill>
                  <a:schemeClr val="bg1"/>
                </a:solidFill>
                <a:latin typeface="微软雅黑" panose="020B0503020204020204" pitchFamily="34" charset="-122"/>
                <a:ea typeface="微软雅黑" panose="020B0503020204020204" pitchFamily="34" charset="-122"/>
              </a:rPr>
              <a:t>RF</a:t>
            </a:r>
            <a:r>
              <a:rPr lang="zh-CN" altLang="en-US" sz="100" spc="90" dirty="0">
                <a:solidFill>
                  <a:schemeClr val="bg1"/>
                </a:solidFill>
                <a:latin typeface="微软雅黑" panose="020B0503020204020204" pitchFamily="34" charset="-122"/>
                <a:ea typeface="微软雅黑" panose="020B0503020204020204" pitchFamily="34" charset="-122"/>
              </a:rPr>
              <a:t>：</a:t>
            </a:r>
            <a:r>
              <a:rPr lang="en-US" altLang="zh-CN" sz="100" spc="90" dirty="0">
                <a:solidFill>
                  <a:schemeClr val="bg1"/>
                </a:solidFill>
                <a:latin typeface="微软雅黑" panose="020B0503020204020204" pitchFamily="34" charset="-122"/>
                <a:ea typeface="微软雅黑" panose="020B0503020204020204" pitchFamily="34" charset="-122"/>
              </a:rPr>
              <a:t>Royalty-Free</a:t>
            </a:r>
            <a:r>
              <a:rPr lang="zh-CN" altLang="en-US" sz="100" spc="90" dirty="0">
                <a:solidFill>
                  <a:schemeClr val="bg1"/>
                </a:solidFill>
                <a:latin typeface="微软雅黑" panose="020B0503020204020204" pitchFamily="34" charset="-122"/>
                <a:ea typeface="微软雅黑" panose="020B0503020204020204" pitchFamily="34" charset="-122"/>
              </a:rPr>
              <a:t>）正版受</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和</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世界版权公约</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2.</a:t>
            </a:r>
            <a:r>
              <a:rPr lang="zh-CN" altLang="en-US" sz="100" spc="9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90" dirty="0">
                <a:solidFill>
                  <a:schemeClr val="bg1"/>
                </a:solidFill>
                <a:latin typeface="微软雅黑" panose="020B0503020204020204" pitchFamily="34" charset="-122"/>
                <a:ea typeface="微软雅黑" panose="020B0503020204020204" pitchFamily="34" charset="-122"/>
              </a:rPr>
            </a:br>
            <a:endParaRPr lang="zh-CN" altLang="en-US" sz="100" spc="9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BD779B5-9319-4770-B20F-EB647ED4BDDE}" type="datetimeFigureOut">
              <a:rPr lang="zh-CN" altLang="en-US" smtClean="0"/>
              <a:t>2021/3/4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A390C4-6078-4B2B-BF2C-BFA15F5997E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矩形 146"/>
          <p:cNvSpPr/>
          <p:nvPr/>
        </p:nvSpPr>
        <p:spPr>
          <a:xfrm>
            <a:off x="-1120" y="3726"/>
            <a:ext cx="9145120" cy="5139774"/>
          </a:xfrm>
          <a:prstGeom prst="rect">
            <a:avLst/>
          </a:prstGeom>
          <a:solidFill>
            <a:srgbClr val="BCE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stretch>
            <a:fillRect/>
          </a:stretch>
        </p:blipFill>
        <p:spPr>
          <a:xfrm rot="900000">
            <a:off x="7940203" y="3289177"/>
            <a:ext cx="2124709" cy="1162751"/>
          </a:xfrm>
          <a:prstGeom prst="rect">
            <a:avLst/>
          </a:prstGeom>
        </p:spPr>
      </p:pic>
      <p:pic>
        <p:nvPicPr>
          <p:cNvPr id="3" name="图片 2"/>
          <p:cNvPicPr>
            <a:picLocks noChangeAspect="1"/>
          </p:cNvPicPr>
          <p:nvPr/>
        </p:nvPicPr>
        <p:blipFill>
          <a:blip r:embed="rId5"/>
          <a:stretch>
            <a:fillRect/>
          </a:stretch>
        </p:blipFill>
        <p:spPr>
          <a:xfrm rot="18900000">
            <a:off x="-551353" y="-284022"/>
            <a:ext cx="2113667" cy="1429529"/>
          </a:xfrm>
          <a:prstGeom prst="rect">
            <a:avLst/>
          </a:prstGeom>
        </p:spPr>
      </p:pic>
      <p:pic>
        <p:nvPicPr>
          <p:cNvPr id="4" name="图片 3"/>
          <p:cNvPicPr>
            <a:picLocks noChangeAspect="1"/>
          </p:cNvPicPr>
          <p:nvPr/>
        </p:nvPicPr>
        <p:blipFill>
          <a:blip r:embed="rId6"/>
          <a:stretch>
            <a:fillRect/>
          </a:stretch>
        </p:blipFill>
        <p:spPr>
          <a:xfrm>
            <a:off x="1549346" y="3803111"/>
            <a:ext cx="5949752" cy="2140586"/>
          </a:xfrm>
          <a:prstGeom prst="rect">
            <a:avLst/>
          </a:prstGeom>
        </p:spPr>
      </p:pic>
      <p:grpSp>
        <p:nvGrpSpPr>
          <p:cNvPr id="5" name="组合 4"/>
          <p:cNvGrpSpPr/>
          <p:nvPr/>
        </p:nvGrpSpPr>
        <p:grpSpPr>
          <a:xfrm>
            <a:off x="2170580" y="1064557"/>
            <a:ext cx="4801720" cy="818888"/>
            <a:chOff x="649288" y="-1630363"/>
            <a:chExt cx="11542712" cy="1968501"/>
          </a:xfrm>
        </p:grpSpPr>
        <p:sp>
          <p:nvSpPr>
            <p:cNvPr id="6" name="Freeform 19"/>
            <p:cNvSpPr/>
            <p:nvPr/>
          </p:nvSpPr>
          <p:spPr bwMode="auto">
            <a:xfrm>
              <a:off x="1754188" y="-503237"/>
              <a:ext cx="4767262" cy="841375"/>
            </a:xfrm>
            <a:custGeom>
              <a:avLst/>
              <a:gdLst>
                <a:gd name="T0" fmla="*/ 192 w 1463"/>
                <a:gd name="T1" fmla="*/ 115 h 257"/>
                <a:gd name="T2" fmla="*/ 52 w 1463"/>
                <a:gd name="T3" fmla="*/ 207 h 257"/>
                <a:gd name="T4" fmla="*/ 104 w 1463"/>
                <a:gd name="T5" fmla="*/ 31 h 257"/>
                <a:gd name="T6" fmla="*/ 484 w 1463"/>
                <a:gd name="T7" fmla="*/ 87 h 257"/>
                <a:gd name="T8" fmla="*/ 1231 w 1463"/>
                <a:gd name="T9" fmla="*/ 128 h 257"/>
                <a:gd name="T10" fmla="*/ 1410 w 1463"/>
                <a:gd name="T11" fmla="*/ 108 h 257"/>
                <a:gd name="T12" fmla="*/ 1368 w 1463"/>
                <a:gd name="T13" fmla="*/ 186 h 257"/>
              </a:gdLst>
              <a:ahLst/>
              <a:cxnLst>
                <a:cxn ang="0">
                  <a:pos x="T0" y="T1"/>
                </a:cxn>
                <a:cxn ang="0">
                  <a:pos x="T2" y="T3"/>
                </a:cxn>
                <a:cxn ang="0">
                  <a:pos x="T4" y="T5"/>
                </a:cxn>
                <a:cxn ang="0">
                  <a:pos x="T6" y="T7"/>
                </a:cxn>
                <a:cxn ang="0">
                  <a:pos x="T8" y="T9"/>
                </a:cxn>
                <a:cxn ang="0">
                  <a:pos x="T10" y="T11"/>
                </a:cxn>
                <a:cxn ang="0">
                  <a:pos x="T12" y="T13"/>
                </a:cxn>
              </a:cxnLst>
              <a:rect l="0" t="0" r="r" b="b"/>
              <a:pathLst>
                <a:path w="1463" h="257">
                  <a:moveTo>
                    <a:pt x="192" y="115"/>
                  </a:moveTo>
                  <a:cubicBezTo>
                    <a:pt x="240" y="219"/>
                    <a:pt x="108" y="257"/>
                    <a:pt x="52" y="207"/>
                  </a:cubicBezTo>
                  <a:cubicBezTo>
                    <a:pt x="12" y="171"/>
                    <a:pt x="0" y="79"/>
                    <a:pt x="104" y="31"/>
                  </a:cubicBezTo>
                  <a:cubicBezTo>
                    <a:pt x="170" y="0"/>
                    <a:pt x="317" y="12"/>
                    <a:pt x="484" y="87"/>
                  </a:cubicBezTo>
                  <a:cubicBezTo>
                    <a:pt x="724" y="195"/>
                    <a:pt x="1145" y="155"/>
                    <a:pt x="1231" y="128"/>
                  </a:cubicBezTo>
                  <a:cubicBezTo>
                    <a:pt x="1267" y="117"/>
                    <a:pt x="1375" y="76"/>
                    <a:pt x="1410" y="108"/>
                  </a:cubicBezTo>
                  <a:cubicBezTo>
                    <a:pt x="1463" y="157"/>
                    <a:pt x="1396" y="206"/>
                    <a:pt x="1368" y="186"/>
                  </a:cubicBezTo>
                </a:path>
              </a:pathLst>
            </a:custGeom>
            <a:noFill/>
            <a:ln w="28575" cap="rnd">
              <a:solidFill>
                <a:srgbClr val="F7F8DA"/>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20"/>
            <p:cNvSpPr/>
            <p:nvPr/>
          </p:nvSpPr>
          <p:spPr bwMode="auto">
            <a:xfrm>
              <a:off x="6307138" y="-503237"/>
              <a:ext cx="4767262" cy="841375"/>
            </a:xfrm>
            <a:custGeom>
              <a:avLst/>
              <a:gdLst>
                <a:gd name="T0" fmla="*/ 1271 w 1463"/>
                <a:gd name="T1" fmla="*/ 115 h 257"/>
                <a:gd name="T2" fmla="*/ 1411 w 1463"/>
                <a:gd name="T3" fmla="*/ 207 h 257"/>
                <a:gd name="T4" fmla="*/ 1359 w 1463"/>
                <a:gd name="T5" fmla="*/ 31 h 257"/>
                <a:gd name="T6" fmla="*/ 979 w 1463"/>
                <a:gd name="T7" fmla="*/ 87 h 257"/>
                <a:gd name="T8" fmla="*/ 232 w 1463"/>
                <a:gd name="T9" fmla="*/ 128 h 257"/>
                <a:gd name="T10" fmla="*/ 53 w 1463"/>
                <a:gd name="T11" fmla="*/ 108 h 257"/>
                <a:gd name="T12" fmla="*/ 95 w 1463"/>
                <a:gd name="T13" fmla="*/ 186 h 257"/>
              </a:gdLst>
              <a:ahLst/>
              <a:cxnLst>
                <a:cxn ang="0">
                  <a:pos x="T0" y="T1"/>
                </a:cxn>
                <a:cxn ang="0">
                  <a:pos x="T2" y="T3"/>
                </a:cxn>
                <a:cxn ang="0">
                  <a:pos x="T4" y="T5"/>
                </a:cxn>
                <a:cxn ang="0">
                  <a:pos x="T6" y="T7"/>
                </a:cxn>
                <a:cxn ang="0">
                  <a:pos x="T8" y="T9"/>
                </a:cxn>
                <a:cxn ang="0">
                  <a:pos x="T10" y="T11"/>
                </a:cxn>
                <a:cxn ang="0">
                  <a:pos x="T12" y="T13"/>
                </a:cxn>
              </a:cxnLst>
              <a:rect l="0" t="0" r="r" b="b"/>
              <a:pathLst>
                <a:path w="1463" h="257">
                  <a:moveTo>
                    <a:pt x="1271" y="115"/>
                  </a:moveTo>
                  <a:cubicBezTo>
                    <a:pt x="1223" y="219"/>
                    <a:pt x="1355" y="257"/>
                    <a:pt x="1411" y="207"/>
                  </a:cubicBezTo>
                  <a:cubicBezTo>
                    <a:pt x="1451" y="171"/>
                    <a:pt x="1463" y="79"/>
                    <a:pt x="1359" y="31"/>
                  </a:cubicBezTo>
                  <a:cubicBezTo>
                    <a:pt x="1293" y="0"/>
                    <a:pt x="1146" y="12"/>
                    <a:pt x="979" y="87"/>
                  </a:cubicBezTo>
                  <a:cubicBezTo>
                    <a:pt x="739" y="195"/>
                    <a:pt x="318" y="155"/>
                    <a:pt x="232" y="128"/>
                  </a:cubicBezTo>
                  <a:cubicBezTo>
                    <a:pt x="196" y="117"/>
                    <a:pt x="88" y="76"/>
                    <a:pt x="53" y="108"/>
                  </a:cubicBezTo>
                  <a:cubicBezTo>
                    <a:pt x="0" y="157"/>
                    <a:pt x="67" y="206"/>
                    <a:pt x="95" y="186"/>
                  </a:cubicBezTo>
                </a:path>
              </a:pathLst>
            </a:custGeom>
            <a:noFill/>
            <a:ln w="28575" cap="rnd">
              <a:solidFill>
                <a:srgbClr val="F7F8DA"/>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21"/>
            <p:cNvSpPr/>
            <p:nvPr/>
          </p:nvSpPr>
          <p:spPr bwMode="auto">
            <a:xfrm>
              <a:off x="649288" y="-619125"/>
              <a:ext cx="365125" cy="184150"/>
            </a:xfrm>
            <a:custGeom>
              <a:avLst/>
              <a:gdLst>
                <a:gd name="T0" fmla="*/ 0 w 112"/>
                <a:gd name="T1" fmla="*/ 48 h 56"/>
                <a:gd name="T2" fmla="*/ 112 w 112"/>
                <a:gd name="T3" fmla="*/ 1 h 56"/>
                <a:gd name="T4" fmla="*/ 0 w 112"/>
                <a:gd name="T5" fmla="*/ 48 h 56"/>
              </a:gdLst>
              <a:ahLst/>
              <a:cxnLst>
                <a:cxn ang="0">
                  <a:pos x="T0" y="T1"/>
                </a:cxn>
                <a:cxn ang="0">
                  <a:pos x="T2" y="T3"/>
                </a:cxn>
                <a:cxn ang="0">
                  <a:pos x="T4" y="T5"/>
                </a:cxn>
              </a:cxnLst>
              <a:rect l="0" t="0" r="r" b="b"/>
              <a:pathLst>
                <a:path w="112" h="56">
                  <a:moveTo>
                    <a:pt x="0" y="48"/>
                  </a:moveTo>
                  <a:cubicBezTo>
                    <a:pt x="14" y="56"/>
                    <a:pt x="110" y="6"/>
                    <a:pt x="112" y="1"/>
                  </a:cubicBezTo>
                  <a:cubicBezTo>
                    <a:pt x="107" y="0"/>
                    <a:pt x="4" y="33"/>
                    <a:pt x="0" y="4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2"/>
            <p:cNvSpPr/>
            <p:nvPr/>
          </p:nvSpPr>
          <p:spPr bwMode="auto">
            <a:xfrm>
              <a:off x="754063" y="-622300"/>
              <a:ext cx="260350" cy="98425"/>
            </a:xfrm>
            <a:custGeom>
              <a:avLst/>
              <a:gdLst>
                <a:gd name="T0" fmla="*/ 0 w 80"/>
                <a:gd name="T1" fmla="*/ 19 h 30"/>
                <a:gd name="T2" fmla="*/ 80 w 80"/>
                <a:gd name="T3" fmla="*/ 2 h 30"/>
                <a:gd name="T4" fmla="*/ 0 w 80"/>
                <a:gd name="T5" fmla="*/ 19 h 30"/>
              </a:gdLst>
              <a:ahLst/>
              <a:cxnLst>
                <a:cxn ang="0">
                  <a:pos x="T0" y="T1"/>
                </a:cxn>
                <a:cxn ang="0">
                  <a:pos x="T2" y="T3"/>
                </a:cxn>
                <a:cxn ang="0">
                  <a:pos x="T4" y="T5"/>
                </a:cxn>
              </a:cxnLst>
              <a:rect l="0" t="0" r="r" b="b"/>
              <a:pathLst>
                <a:path w="80" h="30">
                  <a:moveTo>
                    <a:pt x="0" y="19"/>
                  </a:moveTo>
                  <a:cubicBezTo>
                    <a:pt x="6" y="30"/>
                    <a:pt x="76" y="6"/>
                    <a:pt x="80" y="2"/>
                  </a:cubicBezTo>
                  <a:cubicBezTo>
                    <a:pt x="77" y="0"/>
                    <a:pt x="9" y="5"/>
                    <a:pt x="0" y="19"/>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3"/>
            <p:cNvSpPr/>
            <p:nvPr/>
          </p:nvSpPr>
          <p:spPr bwMode="auto">
            <a:xfrm>
              <a:off x="782638" y="-615950"/>
              <a:ext cx="231775" cy="161925"/>
            </a:xfrm>
            <a:custGeom>
              <a:avLst/>
              <a:gdLst>
                <a:gd name="T0" fmla="*/ 3 w 71"/>
                <a:gd name="T1" fmla="*/ 46 h 49"/>
                <a:gd name="T2" fmla="*/ 71 w 71"/>
                <a:gd name="T3" fmla="*/ 0 h 49"/>
                <a:gd name="T4" fmla="*/ 3 w 71"/>
                <a:gd name="T5" fmla="*/ 46 h 49"/>
              </a:gdLst>
              <a:ahLst/>
              <a:cxnLst>
                <a:cxn ang="0">
                  <a:pos x="T0" y="T1"/>
                </a:cxn>
                <a:cxn ang="0">
                  <a:pos x="T2" y="T3"/>
                </a:cxn>
                <a:cxn ang="0">
                  <a:pos x="T4" y="T5"/>
                </a:cxn>
              </a:cxnLst>
              <a:rect l="0" t="0" r="r" b="b"/>
              <a:pathLst>
                <a:path w="71" h="49">
                  <a:moveTo>
                    <a:pt x="3" y="46"/>
                  </a:moveTo>
                  <a:cubicBezTo>
                    <a:pt x="0" y="34"/>
                    <a:pt x="66" y="0"/>
                    <a:pt x="71" y="0"/>
                  </a:cubicBezTo>
                  <a:cubicBezTo>
                    <a:pt x="71" y="4"/>
                    <a:pt x="19" y="49"/>
                    <a:pt x="3" y="4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4"/>
            <p:cNvSpPr/>
            <p:nvPr/>
          </p:nvSpPr>
          <p:spPr bwMode="auto">
            <a:xfrm>
              <a:off x="782638" y="-773113"/>
              <a:ext cx="349250" cy="122238"/>
            </a:xfrm>
            <a:custGeom>
              <a:avLst/>
              <a:gdLst>
                <a:gd name="T0" fmla="*/ 0 w 107"/>
                <a:gd name="T1" fmla="*/ 11 h 37"/>
                <a:gd name="T2" fmla="*/ 107 w 107"/>
                <a:gd name="T3" fmla="*/ 34 h 37"/>
                <a:gd name="T4" fmla="*/ 0 w 107"/>
                <a:gd name="T5" fmla="*/ 11 h 37"/>
              </a:gdLst>
              <a:ahLst/>
              <a:cxnLst>
                <a:cxn ang="0">
                  <a:pos x="T0" y="T1"/>
                </a:cxn>
                <a:cxn ang="0">
                  <a:pos x="T2" y="T3"/>
                </a:cxn>
                <a:cxn ang="0">
                  <a:pos x="T4" y="T5"/>
                </a:cxn>
              </a:cxnLst>
              <a:rect l="0" t="0" r="r" b="b"/>
              <a:pathLst>
                <a:path w="107" h="37">
                  <a:moveTo>
                    <a:pt x="0" y="11"/>
                  </a:moveTo>
                  <a:cubicBezTo>
                    <a:pt x="6" y="25"/>
                    <a:pt x="103" y="37"/>
                    <a:pt x="107" y="34"/>
                  </a:cubicBezTo>
                  <a:cubicBezTo>
                    <a:pt x="105" y="30"/>
                    <a:pt x="11" y="0"/>
                    <a:pt x="0"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5"/>
            <p:cNvSpPr/>
            <p:nvPr/>
          </p:nvSpPr>
          <p:spPr bwMode="auto">
            <a:xfrm>
              <a:off x="884238" y="-785813"/>
              <a:ext cx="247650" cy="128588"/>
            </a:xfrm>
            <a:custGeom>
              <a:avLst/>
              <a:gdLst>
                <a:gd name="T0" fmla="*/ 1 w 76"/>
                <a:gd name="T1" fmla="*/ 6 h 39"/>
                <a:gd name="T2" fmla="*/ 76 w 76"/>
                <a:gd name="T3" fmla="*/ 38 h 39"/>
                <a:gd name="T4" fmla="*/ 1 w 76"/>
                <a:gd name="T5" fmla="*/ 6 h 39"/>
              </a:gdLst>
              <a:ahLst/>
              <a:cxnLst>
                <a:cxn ang="0">
                  <a:pos x="T0" y="T1"/>
                </a:cxn>
                <a:cxn ang="0">
                  <a:pos x="T2" y="T3"/>
                </a:cxn>
                <a:cxn ang="0">
                  <a:pos x="T4" y="T5"/>
                </a:cxn>
              </a:cxnLst>
              <a:rect l="0" t="0" r="r" b="b"/>
              <a:pathLst>
                <a:path w="76" h="39">
                  <a:moveTo>
                    <a:pt x="1" y="6"/>
                  </a:moveTo>
                  <a:cubicBezTo>
                    <a:pt x="0" y="19"/>
                    <a:pt x="71" y="39"/>
                    <a:pt x="76" y="38"/>
                  </a:cubicBezTo>
                  <a:cubicBezTo>
                    <a:pt x="76" y="35"/>
                    <a:pt x="17" y="0"/>
                    <a:pt x="1"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6"/>
            <p:cNvSpPr/>
            <p:nvPr/>
          </p:nvSpPr>
          <p:spPr bwMode="auto">
            <a:xfrm>
              <a:off x="868363" y="-703263"/>
              <a:ext cx="263525" cy="77788"/>
            </a:xfrm>
            <a:custGeom>
              <a:avLst/>
              <a:gdLst>
                <a:gd name="T0" fmla="*/ 0 w 81"/>
                <a:gd name="T1" fmla="*/ 12 h 24"/>
                <a:gd name="T2" fmla="*/ 81 w 81"/>
                <a:gd name="T3" fmla="*/ 13 h 24"/>
                <a:gd name="T4" fmla="*/ 0 w 81"/>
                <a:gd name="T5" fmla="*/ 12 h 24"/>
              </a:gdLst>
              <a:ahLst/>
              <a:cxnLst>
                <a:cxn ang="0">
                  <a:pos x="T0" y="T1"/>
                </a:cxn>
                <a:cxn ang="0">
                  <a:pos x="T2" y="T3"/>
                </a:cxn>
                <a:cxn ang="0">
                  <a:pos x="T4" y="T5"/>
                </a:cxn>
              </a:cxnLst>
              <a:rect l="0" t="0" r="r" b="b"/>
              <a:pathLst>
                <a:path w="81" h="24">
                  <a:moveTo>
                    <a:pt x="0" y="12"/>
                  </a:moveTo>
                  <a:cubicBezTo>
                    <a:pt x="4" y="0"/>
                    <a:pt x="77" y="10"/>
                    <a:pt x="81" y="13"/>
                  </a:cubicBezTo>
                  <a:cubicBezTo>
                    <a:pt x="79" y="16"/>
                    <a:pt x="11" y="24"/>
                    <a:pt x="0"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7"/>
            <p:cNvSpPr/>
            <p:nvPr/>
          </p:nvSpPr>
          <p:spPr bwMode="auto">
            <a:xfrm>
              <a:off x="909638" y="-663575"/>
              <a:ext cx="225425" cy="296863"/>
            </a:xfrm>
            <a:custGeom>
              <a:avLst/>
              <a:gdLst>
                <a:gd name="T0" fmla="*/ 6 w 69"/>
                <a:gd name="T1" fmla="*/ 91 h 91"/>
                <a:gd name="T2" fmla="*/ 68 w 69"/>
                <a:gd name="T3" fmla="*/ 0 h 91"/>
                <a:gd name="T4" fmla="*/ 6 w 69"/>
                <a:gd name="T5" fmla="*/ 91 h 91"/>
              </a:gdLst>
              <a:ahLst/>
              <a:cxnLst>
                <a:cxn ang="0">
                  <a:pos x="T0" y="T1"/>
                </a:cxn>
                <a:cxn ang="0">
                  <a:pos x="T2" y="T3"/>
                </a:cxn>
                <a:cxn ang="0">
                  <a:pos x="T4" y="T5"/>
                </a:cxn>
              </a:cxnLst>
              <a:rect l="0" t="0" r="r" b="b"/>
              <a:pathLst>
                <a:path w="69" h="91">
                  <a:moveTo>
                    <a:pt x="6" y="91"/>
                  </a:moveTo>
                  <a:cubicBezTo>
                    <a:pt x="0" y="77"/>
                    <a:pt x="63" y="1"/>
                    <a:pt x="68" y="0"/>
                  </a:cubicBezTo>
                  <a:cubicBezTo>
                    <a:pt x="69" y="5"/>
                    <a:pt x="21" y="91"/>
                    <a:pt x="6" y="9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8"/>
            <p:cNvSpPr/>
            <p:nvPr/>
          </p:nvSpPr>
          <p:spPr bwMode="auto">
            <a:xfrm>
              <a:off x="995363" y="-663575"/>
              <a:ext cx="142875" cy="244475"/>
            </a:xfrm>
            <a:custGeom>
              <a:avLst/>
              <a:gdLst>
                <a:gd name="T0" fmla="*/ 10 w 44"/>
                <a:gd name="T1" fmla="*/ 75 h 75"/>
                <a:gd name="T2" fmla="*/ 42 w 44"/>
                <a:gd name="T3" fmla="*/ 0 h 75"/>
                <a:gd name="T4" fmla="*/ 10 w 44"/>
                <a:gd name="T5" fmla="*/ 75 h 75"/>
              </a:gdLst>
              <a:ahLst/>
              <a:cxnLst>
                <a:cxn ang="0">
                  <a:pos x="T0" y="T1"/>
                </a:cxn>
                <a:cxn ang="0">
                  <a:pos x="T2" y="T3"/>
                </a:cxn>
                <a:cxn ang="0">
                  <a:pos x="T4" y="T5"/>
                </a:cxn>
              </a:cxnLst>
              <a:rect l="0" t="0" r="r" b="b"/>
              <a:pathLst>
                <a:path w="44" h="75">
                  <a:moveTo>
                    <a:pt x="10" y="75"/>
                  </a:moveTo>
                  <a:cubicBezTo>
                    <a:pt x="0" y="67"/>
                    <a:pt x="38" y="3"/>
                    <a:pt x="42" y="0"/>
                  </a:cubicBezTo>
                  <a:cubicBezTo>
                    <a:pt x="44" y="4"/>
                    <a:pt x="25" y="69"/>
                    <a:pt x="10" y="7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9"/>
            <p:cNvSpPr/>
            <p:nvPr/>
          </p:nvSpPr>
          <p:spPr bwMode="auto">
            <a:xfrm>
              <a:off x="942975" y="-663575"/>
              <a:ext cx="188912" cy="204788"/>
            </a:xfrm>
            <a:custGeom>
              <a:avLst/>
              <a:gdLst>
                <a:gd name="T0" fmla="*/ 0 w 58"/>
                <a:gd name="T1" fmla="*/ 57 h 63"/>
                <a:gd name="T2" fmla="*/ 58 w 58"/>
                <a:gd name="T3" fmla="*/ 0 h 63"/>
                <a:gd name="T4" fmla="*/ 0 w 58"/>
                <a:gd name="T5" fmla="*/ 57 h 63"/>
              </a:gdLst>
              <a:ahLst/>
              <a:cxnLst>
                <a:cxn ang="0">
                  <a:pos x="T0" y="T1"/>
                </a:cxn>
                <a:cxn ang="0">
                  <a:pos x="T2" y="T3"/>
                </a:cxn>
                <a:cxn ang="0">
                  <a:pos x="T4" y="T5"/>
                </a:cxn>
              </a:cxnLst>
              <a:rect l="0" t="0" r="r" b="b"/>
              <a:pathLst>
                <a:path w="58" h="63">
                  <a:moveTo>
                    <a:pt x="0" y="57"/>
                  </a:moveTo>
                  <a:cubicBezTo>
                    <a:pt x="11" y="63"/>
                    <a:pt x="57" y="5"/>
                    <a:pt x="58" y="0"/>
                  </a:cubicBezTo>
                  <a:cubicBezTo>
                    <a:pt x="54" y="0"/>
                    <a:pt x="0" y="41"/>
                    <a:pt x="0" y="5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0"/>
            <p:cNvSpPr/>
            <p:nvPr/>
          </p:nvSpPr>
          <p:spPr bwMode="auto">
            <a:xfrm>
              <a:off x="985838" y="-854075"/>
              <a:ext cx="350837" cy="120650"/>
            </a:xfrm>
            <a:custGeom>
              <a:avLst/>
              <a:gdLst>
                <a:gd name="T0" fmla="*/ 0 w 108"/>
                <a:gd name="T1" fmla="*/ 11 h 37"/>
                <a:gd name="T2" fmla="*/ 108 w 108"/>
                <a:gd name="T3" fmla="*/ 34 h 37"/>
                <a:gd name="T4" fmla="*/ 0 w 108"/>
                <a:gd name="T5" fmla="*/ 11 h 37"/>
              </a:gdLst>
              <a:ahLst/>
              <a:cxnLst>
                <a:cxn ang="0">
                  <a:pos x="T0" y="T1"/>
                </a:cxn>
                <a:cxn ang="0">
                  <a:pos x="T2" y="T3"/>
                </a:cxn>
                <a:cxn ang="0">
                  <a:pos x="T4" y="T5"/>
                </a:cxn>
              </a:cxnLst>
              <a:rect l="0" t="0" r="r" b="b"/>
              <a:pathLst>
                <a:path w="108" h="37">
                  <a:moveTo>
                    <a:pt x="0" y="11"/>
                  </a:moveTo>
                  <a:cubicBezTo>
                    <a:pt x="6" y="25"/>
                    <a:pt x="104" y="37"/>
                    <a:pt x="108" y="34"/>
                  </a:cubicBezTo>
                  <a:cubicBezTo>
                    <a:pt x="105" y="30"/>
                    <a:pt x="12" y="0"/>
                    <a:pt x="0"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1"/>
            <p:cNvSpPr/>
            <p:nvPr/>
          </p:nvSpPr>
          <p:spPr bwMode="auto">
            <a:xfrm>
              <a:off x="1089025" y="-866775"/>
              <a:ext cx="247650" cy="127000"/>
            </a:xfrm>
            <a:custGeom>
              <a:avLst/>
              <a:gdLst>
                <a:gd name="T0" fmla="*/ 1 w 76"/>
                <a:gd name="T1" fmla="*/ 6 h 39"/>
                <a:gd name="T2" fmla="*/ 76 w 76"/>
                <a:gd name="T3" fmla="*/ 38 h 39"/>
                <a:gd name="T4" fmla="*/ 1 w 76"/>
                <a:gd name="T5" fmla="*/ 6 h 39"/>
              </a:gdLst>
              <a:ahLst/>
              <a:cxnLst>
                <a:cxn ang="0">
                  <a:pos x="T0" y="T1"/>
                </a:cxn>
                <a:cxn ang="0">
                  <a:pos x="T2" y="T3"/>
                </a:cxn>
                <a:cxn ang="0">
                  <a:pos x="T4" y="T5"/>
                </a:cxn>
              </a:cxnLst>
              <a:rect l="0" t="0" r="r" b="b"/>
              <a:pathLst>
                <a:path w="76" h="39">
                  <a:moveTo>
                    <a:pt x="1" y="6"/>
                  </a:moveTo>
                  <a:cubicBezTo>
                    <a:pt x="0" y="19"/>
                    <a:pt x="71" y="39"/>
                    <a:pt x="76" y="38"/>
                  </a:cubicBezTo>
                  <a:cubicBezTo>
                    <a:pt x="75" y="35"/>
                    <a:pt x="16" y="0"/>
                    <a:pt x="1"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2"/>
            <p:cNvSpPr/>
            <p:nvPr/>
          </p:nvSpPr>
          <p:spPr bwMode="auto">
            <a:xfrm>
              <a:off x="1073150" y="-785813"/>
              <a:ext cx="263525" cy="79375"/>
            </a:xfrm>
            <a:custGeom>
              <a:avLst/>
              <a:gdLst>
                <a:gd name="T0" fmla="*/ 0 w 81"/>
                <a:gd name="T1" fmla="*/ 12 h 24"/>
                <a:gd name="T2" fmla="*/ 81 w 81"/>
                <a:gd name="T3" fmla="*/ 13 h 24"/>
                <a:gd name="T4" fmla="*/ 0 w 81"/>
                <a:gd name="T5" fmla="*/ 12 h 24"/>
              </a:gdLst>
              <a:ahLst/>
              <a:cxnLst>
                <a:cxn ang="0">
                  <a:pos x="T0" y="T1"/>
                </a:cxn>
                <a:cxn ang="0">
                  <a:pos x="T2" y="T3"/>
                </a:cxn>
                <a:cxn ang="0">
                  <a:pos x="T4" y="T5"/>
                </a:cxn>
              </a:cxnLst>
              <a:rect l="0" t="0" r="r" b="b"/>
              <a:pathLst>
                <a:path w="81" h="24">
                  <a:moveTo>
                    <a:pt x="0" y="12"/>
                  </a:moveTo>
                  <a:cubicBezTo>
                    <a:pt x="4" y="0"/>
                    <a:pt x="77" y="10"/>
                    <a:pt x="81" y="13"/>
                  </a:cubicBezTo>
                  <a:cubicBezTo>
                    <a:pt x="79" y="16"/>
                    <a:pt x="11" y="24"/>
                    <a:pt x="0"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p:nvPr/>
          </p:nvSpPr>
          <p:spPr bwMode="auto">
            <a:xfrm>
              <a:off x="1116013" y="-746125"/>
              <a:ext cx="223837" cy="298450"/>
            </a:xfrm>
            <a:custGeom>
              <a:avLst/>
              <a:gdLst>
                <a:gd name="T0" fmla="*/ 5 w 69"/>
                <a:gd name="T1" fmla="*/ 91 h 91"/>
                <a:gd name="T2" fmla="*/ 68 w 69"/>
                <a:gd name="T3" fmla="*/ 0 h 91"/>
                <a:gd name="T4" fmla="*/ 5 w 69"/>
                <a:gd name="T5" fmla="*/ 91 h 91"/>
              </a:gdLst>
              <a:ahLst/>
              <a:cxnLst>
                <a:cxn ang="0">
                  <a:pos x="T0" y="T1"/>
                </a:cxn>
                <a:cxn ang="0">
                  <a:pos x="T2" y="T3"/>
                </a:cxn>
                <a:cxn ang="0">
                  <a:pos x="T4" y="T5"/>
                </a:cxn>
              </a:cxnLst>
              <a:rect l="0" t="0" r="r" b="b"/>
              <a:pathLst>
                <a:path w="69" h="91">
                  <a:moveTo>
                    <a:pt x="5" y="91"/>
                  </a:moveTo>
                  <a:cubicBezTo>
                    <a:pt x="0" y="77"/>
                    <a:pt x="63" y="1"/>
                    <a:pt x="68" y="0"/>
                  </a:cubicBezTo>
                  <a:cubicBezTo>
                    <a:pt x="69" y="5"/>
                    <a:pt x="21" y="91"/>
                    <a:pt x="5" y="9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4"/>
            <p:cNvSpPr/>
            <p:nvPr/>
          </p:nvSpPr>
          <p:spPr bwMode="auto">
            <a:xfrm>
              <a:off x="1200150" y="-746125"/>
              <a:ext cx="142875" cy="246063"/>
            </a:xfrm>
            <a:custGeom>
              <a:avLst/>
              <a:gdLst>
                <a:gd name="T0" fmla="*/ 9 w 44"/>
                <a:gd name="T1" fmla="*/ 75 h 75"/>
                <a:gd name="T2" fmla="*/ 42 w 44"/>
                <a:gd name="T3" fmla="*/ 0 h 75"/>
                <a:gd name="T4" fmla="*/ 9 w 44"/>
                <a:gd name="T5" fmla="*/ 75 h 75"/>
              </a:gdLst>
              <a:ahLst/>
              <a:cxnLst>
                <a:cxn ang="0">
                  <a:pos x="T0" y="T1"/>
                </a:cxn>
                <a:cxn ang="0">
                  <a:pos x="T2" y="T3"/>
                </a:cxn>
                <a:cxn ang="0">
                  <a:pos x="T4" y="T5"/>
                </a:cxn>
              </a:cxnLst>
              <a:rect l="0" t="0" r="r" b="b"/>
              <a:pathLst>
                <a:path w="44" h="75">
                  <a:moveTo>
                    <a:pt x="9" y="75"/>
                  </a:moveTo>
                  <a:cubicBezTo>
                    <a:pt x="0" y="67"/>
                    <a:pt x="37" y="3"/>
                    <a:pt x="42" y="0"/>
                  </a:cubicBezTo>
                  <a:cubicBezTo>
                    <a:pt x="44" y="4"/>
                    <a:pt x="25" y="69"/>
                    <a:pt x="9" y="7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5"/>
            <p:cNvSpPr/>
            <p:nvPr/>
          </p:nvSpPr>
          <p:spPr bwMode="auto">
            <a:xfrm>
              <a:off x="1144588" y="-746125"/>
              <a:ext cx="192087" cy="206375"/>
            </a:xfrm>
            <a:custGeom>
              <a:avLst/>
              <a:gdLst>
                <a:gd name="T0" fmla="*/ 0 w 59"/>
                <a:gd name="T1" fmla="*/ 57 h 63"/>
                <a:gd name="T2" fmla="*/ 59 w 59"/>
                <a:gd name="T3" fmla="*/ 0 h 63"/>
                <a:gd name="T4" fmla="*/ 0 w 59"/>
                <a:gd name="T5" fmla="*/ 57 h 63"/>
              </a:gdLst>
              <a:ahLst/>
              <a:cxnLst>
                <a:cxn ang="0">
                  <a:pos x="T0" y="T1"/>
                </a:cxn>
                <a:cxn ang="0">
                  <a:pos x="T2" y="T3"/>
                </a:cxn>
                <a:cxn ang="0">
                  <a:pos x="T4" y="T5"/>
                </a:cxn>
              </a:cxnLst>
              <a:rect l="0" t="0" r="r" b="b"/>
              <a:pathLst>
                <a:path w="59" h="63">
                  <a:moveTo>
                    <a:pt x="0" y="57"/>
                  </a:moveTo>
                  <a:cubicBezTo>
                    <a:pt x="12" y="63"/>
                    <a:pt x="58" y="5"/>
                    <a:pt x="59" y="0"/>
                  </a:cubicBezTo>
                  <a:cubicBezTo>
                    <a:pt x="55" y="0"/>
                    <a:pt x="0" y="41"/>
                    <a:pt x="0" y="5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6"/>
            <p:cNvSpPr/>
            <p:nvPr/>
          </p:nvSpPr>
          <p:spPr bwMode="auto">
            <a:xfrm>
              <a:off x="1187450" y="-981075"/>
              <a:ext cx="374650" cy="155575"/>
            </a:xfrm>
            <a:custGeom>
              <a:avLst/>
              <a:gdLst>
                <a:gd name="T0" fmla="*/ 0 w 115"/>
                <a:gd name="T1" fmla="*/ 10 h 48"/>
                <a:gd name="T2" fmla="*/ 115 w 115"/>
                <a:gd name="T3" fmla="*/ 46 h 48"/>
                <a:gd name="T4" fmla="*/ 0 w 115"/>
                <a:gd name="T5" fmla="*/ 10 h 48"/>
              </a:gdLst>
              <a:ahLst/>
              <a:cxnLst>
                <a:cxn ang="0">
                  <a:pos x="T0" y="T1"/>
                </a:cxn>
                <a:cxn ang="0">
                  <a:pos x="T2" y="T3"/>
                </a:cxn>
                <a:cxn ang="0">
                  <a:pos x="T4" y="T5"/>
                </a:cxn>
              </a:cxnLst>
              <a:rect l="0" t="0" r="r" b="b"/>
              <a:pathLst>
                <a:path w="115" h="48">
                  <a:moveTo>
                    <a:pt x="0" y="10"/>
                  </a:moveTo>
                  <a:cubicBezTo>
                    <a:pt x="5" y="27"/>
                    <a:pt x="111" y="48"/>
                    <a:pt x="115" y="46"/>
                  </a:cubicBezTo>
                  <a:cubicBezTo>
                    <a:pt x="113" y="41"/>
                    <a:pt x="13" y="0"/>
                    <a:pt x="0" y="1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7"/>
            <p:cNvSpPr/>
            <p:nvPr/>
          </p:nvSpPr>
          <p:spPr bwMode="auto">
            <a:xfrm>
              <a:off x="1298575" y="-989013"/>
              <a:ext cx="263525" cy="160338"/>
            </a:xfrm>
            <a:custGeom>
              <a:avLst/>
              <a:gdLst>
                <a:gd name="T0" fmla="*/ 2 w 81"/>
                <a:gd name="T1" fmla="*/ 6 h 49"/>
                <a:gd name="T2" fmla="*/ 81 w 81"/>
                <a:gd name="T3" fmla="*/ 48 h 49"/>
                <a:gd name="T4" fmla="*/ 2 w 81"/>
                <a:gd name="T5" fmla="*/ 6 h 49"/>
              </a:gdLst>
              <a:ahLst/>
              <a:cxnLst>
                <a:cxn ang="0">
                  <a:pos x="T0" y="T1"/>
                </a:cxn>
                <a:cxn ang="0">
                  <a:pos x="T2" y="T3"/>
                </a:cxn>
                <a:cxn ang="0">
                  <a:pos x="T4" y="T5"/>
                </a:cxn>
              </a:cxnLst>
              <a:rect l="0" t="0" r="r" b="b"/>
              <a:pathLst>
                <a:path w="81" h="49">
                  <a:moveTo>
                    <a:pt x="2" y="6"/>
                  </a:moveTo>
                  <a:cubicBezTo>
                    <a:pt x="0" y="19"/>
                    <a:pt x="76" y="49"/>
                    <a:pt x="81" y="48"/>
                  </a:cubicBezTo>
                  <a:cubicBezTo>
                    <a:pt x="81" y="44"/>
                    <a:pt x="19" y="0"/>
                    <a:pt x="2"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8"/>
            <p:cNvSpPr/>
            <p:nvPr/>
          </p:nvSpPr>
          <p:spPr bwMode="auto">
            <a:xfrm>
              <a:off x="1271588" y="-903288"/>
              <a:ext cx="290512" cy="88900"/>
            </a:xfrm>
            <a:custGeom>
              <a:avLst/>
              <a:gdLst>
                <a:gd name="T0" fmla="*/ 0 w 89"/>
                <a:gd name="T1" fmla="*/ 13 h 27"/>
                <a:gd name="T2" fmla="*/ 89 w 89"/>
                <a:gd name="T3" fmla="*/ 22 h 27"/>
                <a:gd name="T4" fmla="*/ 0 w 89"/>
                <a:gd name="T5" fmla="*/ 13 h 27"/>
              </a:gdLst>
              <a:ahLst/>
              <a:cxnLst>
                <a:cxn ang="0">
                  <a:pos x="T0" y="T1"/>
                </a:cxn>
                <a:cxn ang="0">
                  <a:pos x="T2" y="T3"/>
                </a:cxn>
                <a:cxn ang="0">
                  <a:pos x="T4" y="T5"/>
                </a:cxn>
              </a:cxnLst>
              <a:rect l="0" t="0" r="r" b="b"/>
              <a:pathLst>
                <a:path w="89" h="27">
                  <a:moveTo>
                    <a:pt x="0" y="13"/>
                  </a:moveTo>
                  <a:cubicBezTo>
                    <a:pt x="6" y="0"/>
                    <a:pt x="85" y="18"/>
                    <a:pt x="89" y="22"/>
                  </a:cubicBezTo>
                  <a:cubicBezTo>
                    <a:pt x="87" y="25"/>
                    <a:pt x="11" y="27"/>
                    <a:pt x="0" y="13"/>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9"/>
            <p:cNvSpPr/>
            <p:nvPr/>
          </p:nvSpPr>
          <p:spPr bwMode="auto">
            <a:xfrm>
              <a:off x="1343025" y="-835025"/>
              <a:ext cx="222250" cy="344488"/>
            </a:xfrm>
            <a:custGeom>
              <a:avLst/>
              <a:gdLst>
                <a:gd name="T0" fmla="*/ 7 w 68"/>
                <a:gd name="T1" fmla="*/ 105 h 105"/>
                <a:gd name="T2" fmla="*/ 67 w 68"/>
                <a:gd name="T3" fmla="*/ 0 h 105"/>
                <a:gd name="T4" fmla="*/ 7 w 68"/>
                <a:gd name="T5" fmla="*/ 105 h 105"/>
              </a:gdLst>
              <a:ahLst/>
              <a:cxnLst>
                <a:cxn ang="0">
                  <a:pos x="T0" y="T1"/>
                </a:cxn>
                <a:cxn ang="0">
                  <a:pos x="T2" y="T3"/>
                </a:cxn>
                <a:cxn ang="0">
                  <a:pos x="T4" y="T5"/>
                </a:cxn>
              </a:cxnLst>
              <a:rect l="0" t="0" r="r" b="b"/>
              <a:pathLst>
                <a:path w="68" h="105">
                  <a:moveTo>
                    <a:pt x="7" y="105"/>
                  </a:moveTo>
                  <a:cubicBezTo>
                    <a:pt x="0" y="90"/>
                    <a:pt x="62" y="1"/>
                    <a:pt x="67" y="0"/>
                  </a:cubicBezTo>
                  <a:cubicBezTo>
                    <a:pt x="68" y="5"/>
                    <a:pt x="24" y="104"/>
                    <a:pt x="7" y="10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0"/>
            <p:cNvSpPr/>
            <p:nvPr/>
          </p:nvSpPr>
          <p:spPr bwMode="auto">
            <a:xfrm>
              <a:off x="1431925" y="-835025"/>
              <a:ext cx="136525" cy="279400"/>
            </a:xfrm>
            <a:custGeom>
              <a:avLst/>
              <a:gdLst>
                <a:gd name="T0" fmla="*/ 11 w 42"/>
                <a:gd name="T1" fmla="*/ 85 h 85"/>
                <a:gd name="T2" fmla="*/ 40 w 42"/>
                <a:gd name="T3" fmla="*/ 0 h 85"/>
                <a:gd name="T4" fmla="*/ 11 w 42"/>
                <a:gd name="T5" fmla="*/ 85 h 85"/>
              </a:gdLst>
              <a:ahLst/>
              <a:cxnLst>
                <a:cxn ang="0">
                  <a:pos x="T0" y="T1"/>
                </a:cxn>
                <a:cxn ang="0">
                  <a:pos x="T2" y="T3"/>
                </a:cxn>
                <a:cxn ang="0">
                  <a:pos x="T4" y="T5"/>
                </a:cxn>
              </a:cxnLst>
              <a:rect l="0" t="0" r="r" b="b"/>
              <a:pathLst>
                <a:path w="42" h="85">
                  <a:moveTo>
                    <a:pt x="11" y="85"/>
                  </a:moveTo>
                  <a:cubicBezTo>
                    <a:pt x="0" y="77"/>
                    <a:pt x="35" y="3"/>
                    <a:pt x="40" y="0"/>
                  </a:cubicBezTo>
                  <a:cubicBezTo>
                    <a:pt x="42" y="3"/>
                    <a:pt x="28" y="77"/>
                    <a:pt x="11" y="8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1"/>
            <p:cNvSpPr/>
            <p:nvPr/>
          </p:nvSpPr>
          <p:spPr bwMode="auto">
            <a:xfrm>
              <a:off x="1366838" y="-838200"/>
              <a:ext cx="195262" cy="242888"/>
            </a:xfrm>
            <a:custGeom>
              <a:avLst/>
              <a:gdLst>
                <a:gd name="T0" fmla="*/ 1 w 60"/>
                <a:gd name="T1" fmla="*/ 69 h 74"/>
                <a:gd name="T2" fmla="*/ 60 w 60"/>
                <a:gd name="T3" fmla="*/ 1 h 74"/>
                <a:gd name="T4" fmla="*/ 1 w 60"/>
                <a:gd name="T5" fmla="*/ 69 h 74"/>
              </a:gdLst>
              <a:ahLst/>
              <a:cxnLst>
                <a:cxn ang="0">
                  <a:pos x="T0" y="T1"/>
                </a:cxn>
                <a:cxn ang="0">
                  <a:pos x="T2" y="T3"/>
                </a:cxn>
                <a:cxn ang="0">
                  <a:pos x="T4" y="T5"/>
                </a:cxn>
              </a:cxnLst>
              <a:rect l="0" t="0" r="r" b="b"/>
              <a:pathLst>
                <a:path w="60" h="74">
                  <a:moveTo>
                    <a:pt x="1" y="69"/>
                  </a:moveTo>
                  <a:cubicBezTo>
                    <a:pt x="14" y="74"/>
                    <a:pt x="59" y="6"/>
                    <a:pt x="60" y="1"/>
                  </a:cubicBezTo>
                  <a:cubicBezTo>
                    <a:pt x="56" y="0"/>
                    <a:pt x="0" y="51"/>
                    <a:pt x="1" y="69"/>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
            <p:cNvSpPr/>
            <p:nvPr/>
          </p:nvSpPr>
          <p:spPr bwMode="auto">
            <a:xfrm>
              <a:off x="1395413" y="-1066800"/>
              <a:ext cx="377825" cy="160338"/>
            </a:xfrm>
            <a:custGeom>
              <a:avLst/>
              <a:gdLst>
                <a:gd name="T0" fmla="*/ 0 w 116"/>
                <a:gd name="T1" fmla="*/ 11 h 49"/>
                <a:gd name="T2" fmla="*/ 116 w 116"/>
                <a:gd name="T3" fmla="*/ 46 h 49"/>
                <a:gd name="T4" fmla="*/ 0 w 116"/>
                <a:gd name="T5" fmla="*/ 11 h 49"/>
              </a:gdLst>
              <a:ahLst/>
              <a:cxnLst>
                <a:cxn ang="0">
                  <a:pos x="T0" y="T1"/>
                </a:cxn>
                <a:cxn ang="0">
                  <a:pos x="T2" y="T3"/>
                </a:cxn>
                <a:cxn ang="0">
                  <a:pos x="T4" y="T5"/>
                </a:cxn>
              </a:cxnLst>
              <a:rect l="0" t="0" r="r" b="b"/>
              <a:pathLst>
                <a:path w="116" h="49">
                  <a:moveTo>
                    <a:pt x="0" y="11"/>
                  </a:moveTo>
                  <a:cubicBezTo>
                    <a:pt x="5" y="27"/>
                    <a:pt x="111" y="49"/>
                    <a:pt x="116" y="46"/>
                  </a:cubicBezTo>
                  <a:cubicBezTo>
                    <a:pt x="113" y="42"/>
                    <a:pt x="13" y="0"/>
                    <a:pt x="0"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3"/>
            <p:cNvSpPr/>
            <p:nvPr/>
          </p:nvSpPr>
          <p:spPr bwMode="auto">
            <a:xfrm>
              <a:off x="1506538" y="-1069975"/>
              <a:ext cx="266700" cy="157163"/>
            </a:xfrm>
            <a:custGeom>
              <a:avLst/>
              <a:gdLst>
                <a:gd name="T0" fmla="*/ 2 w 82"/>
                <a:gd name="T1" fmla="*/ 5 h 48"/>
                <a:gd name="T2" fmla="*/ 82 w 82"/>
                <a:gd name="T3" fmla="*/ 47 h 48"/>
                <a:gd name="T4" fmla="*/ 2 w 82"/>
                <a:gd name="T5" fmla="*/ 5 h 48"/>
              </a:gdLst>
              <a:ahLst/>
              <a:cxnLst>
                <a:cxn ang="0">
                  <a:pos x="T0" y="T1"/>
                </a:cxn>
                <a:cxn ang="0">
                  <a:pos x="T2" y="T3"/>
                </a:cxn>
                <a:cxn ang="0">
                  <a:pos x="T4" y="T5"/>
                </a:cxn>
              </a:cxnLst>
              <a:rect l="0" t="0" r="r" b="b"/>
              <a:pathLst>
                <a:path w="82" h="48">
                  <a:moveTo>
                    <a:pt x="2" y="5"/>
                  </a:moveTo>
                  <a:cubicBezTo>
                    <a:pt x="0" y="19"/>
                    <a:pt x="76" y="48"/>
                    <a:pt x="82" y="47"/>
                  </a:cubicBezTo>
                  <a:cubicBezTo>
                    <a:pt x="81" y="43"/>
                    <a:pt x="20" y="0"/>
                    <a:pt x="2"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4"/>
            <p:cNvSpPr/>
            <p:nvPr/>
          </p:nvSpPr>
          <p:spPr bwMode="auto">
            <a:xfrm>
              <a:off x="1481138" y="-985838"/>
              <a:ext cx="292100" cy="85725"/>
            </a:xfrm>
            <a:custGeom>
              <a:avLst/>
              <a:gdLst>
                <a:gd name="T0" fmla="*/ 0 w 90"/>
                <a:gd name="T1" fmla="*/ 12 h 26"/>
                <a:gd name="T2" fmla="*/ 90 w 90"/>
                <a:gd name="T3" fmla="*/ 21 h 26"/>
                <a:gd name="T4" fmla="*/ 0 w 90"/>
                <a:gd name="T5" fmla="*/ 12 h 26"/>
              </a:gdLst>
              <a:ahLst/>
              <a:cxnLst>
                <a:cxn ang="0">
                  <a:pos x="T0" y="T1"/>
                </a:cxn>
                <a:cxn ang="0">
                  <a:pos x="T2" y="T3"/>
                </a:cxn>
                <a:cxn ang="0">
                  <a:pos x="T4" y="T5"/>
                </a:cxn>
              </a:cxnLst>
              <a:rect l="0" t="0" r="r" b="b"/>
              <a:pathLst>
                <a:path w="90" h="26">
                  <a:moveTo>
                    <a:pt x="0" y="12"/>
                  </a:moveTo>
                  <a:cubicBezTo>
                    <a:pt x="6" y="0"/>
                    <a:pt x="85" y="18"/>
                    <a:pt x="90" y="21"/>
                  </a:cubicBezTo>
                  <a:cubicBezTo>
                    <a:pt x="87" y="25"/>
                    <a:pt x="12" y="26"/>
                    <a:pt x="0"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5"/>
            <p:cNvSpPr/>
            <p:nvPr/>
          </p:nvSpPr>
          <p:spPr bwMode="auto">
            <a:xfrm>
              <a:off x="1552575" y="-919163"/>
              <a:ext cx="220662" cy="346075"/>
            </a:xfrm>
            <a:custGeom>
              <a:avLst/>
              <a:gdLst>
                <a:gd name="T0" fmla="*/ 7 w 68"/>
                <a:gd name="T1" fmla="*/ 106 h 106"/>
                <a:gd name="T2" fmla="*/ 67 w 68"/>
                <a:gd name="T3" fmla="*/ 0 h 106"/>
                <a:gd name="T4" fmla="*/ 7 w 68"/>
                <a:gd name="T5" fmla="*/ 106 h 106"/>
              </a:gdLst>
              <a:ahLst/>
              <a:cxnLst>
                <a:cxn ang="0">
                  <a:pos x="T0" y="T1"/>
                </a:cxn>
                <a:cxn ang="0">
                  <a:pos x="T2" y="T3"/>
                </a:cxn>
                <a:cxn ang="0">
                  <a:pos x="T4" y="T5"/>
                </a:cxn>
              </a:cxnLst>
              <a:rect l="0" t="0" r="r" b="b"/>
              <a:pathLst>
                <a:path w="68" h="106">
                  <a:moveTo>
                    <a:pt x="7" y="106"/>
                  </a:moveTo>
                  <a:cubicBezTo>
                    <a:pt x="0" y="90"/>
                    <a:pt x="62" y="2"/>
                    <a:pt x="67" y="0"/>
                  </a:cubicBezTo>
                  <a:cubicBezTo>
                    <a:pt x="68" y="5"/>
                    <a:pt x="25" y="104"/>
                    <a:pt x="7" y="10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6"/>
            <p:cNvSpPr/>
            <p:nvPr/>
          </p:nvSpPr>
          <p:spPr bwMode="auto">
            <a:xfrm>
              <a:off x="1643063" y="-919163"/>
              <a:ext cx="136525" cy="277813"/>
            </a:xfrm>
            <a:custGeom>
              <a:avLst/>
              <a:gdLst>
                <a:gd name="T0" fmla="*/ 11 w 42"/>
                <a:gd name="T1" fmla="*/ 85 h 85"/>
                <a:gd name="T2" fmla="*/ 39 w 42"/>
                <a:gd name="T3" fmla="*/ 0 h 85"/>
                <a:gd name="T4" fmla="*/ 11 w 42"/>
                <a:gd name="T5" fmla="*/ 85 h 85"/>
              </a:gdLst>
              <a:ahLst/>
              <a:cxnLst>
                <a:cxn ang="0">
                  <a:pos x="T0" y="T1"/>
                </a:cxn>
                <a:cxn ang="0">
                  <a:pos x="T2" y="T3"/>
                </a:cxn>
                <a:cxn ang="0">
                  <a:pos x="T4" y="T5"/>
                </a:cxn>
              </a:cxnLst>
              <a:rect l="0" t="0" r="r" b="b"/>
              <a:pathLst>
                <a:path w="42" h="85">
                  <a:moveTo>
                    <a:pt x="11" y="85"/>
                  </a:moveTo>
                  <a:cubicBezTo>
                    <a:pt x="0" y="77"/>
                    <a:pt x="34" y="3"/>
                    <a:pt x="39" y="0"/>
                  </a:cubicBezTo>
                  <a:cubicBezTo>
                    <a:pt x="42" y="3"/>
                    <a:pt x="27" y="77"/>
                    <a:pt x="11" y="8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7"/>
            <p:cNvSpPr/>
            <p:nvPr/>
          </p:nvSpPr>
          <p:spPr bwMode="auto">
            <a:xfrm>
              <a:off x="1574800" y="-919163"/>
              <a:ext cx="195262" cy="238125"/>
            </a:xfrm>
            <a:custGeom>
              <a:avLst/>
              <a:gdLst>
                <a:gd name="T0" fmla="*/ 2 w 60"/>
                <a:gd name="T1" fmla="*/ 68 h 73"/>
                <a:gd name="T2" fmla="*/ 60 w 60"/>
                <a:gd name="T3" fmla="*/ 0 h 73"/>
                <a:gd name="T4" fmla="*/ 2 w 60"/>
                <a:gd name="T5" fmla="*/ 68 h 73"/>
              </a:gdLst>
              <a:ahLst/>
              <a:cxnLst>
                <a:cxn ang="0">
                  <a:pos x="T0" y="T1"/>
                </a:cxn>
                <a:cxn ang="0">
                  <a:pos x="T2" y="T3"/>
                </a:cxn>
                <a:cxn ang="0">
                  <a:pos x="T4" y="T5"/>
                </a:cxn>
              </a:cxnLst>
              <a:rect l="0" t="0" r="r" b="b"/>
              <a:pathLst>
                <a:path w="60" h="73">
                  <a:moveTo>
                    <a:pt x="2" y="68"/>
                  </a:moveTo>
                  <a:cubicBezTo>
                    <a:pt x="14" y="73"/>
                    <a:pt x="60" y="6"/>
                    <a:pt x="60" y="0"/>
                  </a:cubicBezTo>
                  <a:cubicBezTo>
                    <a:pt x="56" y="0"/>
                    <a:pt x="0" y="50"/>
                    <a:pt x="2" y="6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8"/>
            <p:cNvSpPr/>
            <p:nvPr/>
          </p:nvSpPr>
          <p:spPr bwMode="auto">
            <a:xfrm>
              <a:off x="835025" y="-1073150"/>
              <a:ext cx="1300162" cy="555625"/>
            </a:xfrm>
            <a:custGeom>
              <a:avLst/>
              <a:gdLst>
                <a:gd name="T0" fmla="*/ 0 w 399"/>
                <a:gd name="T1" fmla="*/ 162 h 170"/>
                <a:gd name="T2" fmla="*/ 399 w 399"/>
                <a:gd name="T3" fmla="*/ 2 h 170"/>
                <a:gd name="T4" fmla="*/ 0 w 399"/>
                <a:gd name="T5" fmla="*/ 162 h 170"/>
              </a:gdLst>
              <a:ahLst/>
              <a:cxnLst>
                <a:cxn ang="0">
                  <a:pos x="T0" y="T1"/>
                </a:cxn>
                <a:cxn ang="0">
                  <a:pos x="T2" y="T3"/>
                </a:cxn>
                <a:cxn ang="0">
                  <a:pos x="T4" y="T5"/>
                </a:cxn>
              </a:cxnLst>
              <a:rect l="0" t="0" r="r" b="b"/>
              <a:pathLst>
                <a:path w="399" h="170">
                  <a:moveTo>
                    <a:pt x="0" y="162"/>
                  </a:moveTo>
                  <a:cubicBezTo>
                    <a:pt x="13" y="170"/>
                    <a:pt x="397" y="7"/>
                    <a:pt x="399" y="2"/>
                  </a:cubicBezTo>
                  <a:cubicBezTo>
                    <a:pt x="395" y="0"/>
                    <a:pt x="3" y="147"/>
                    <a:pt x="0" y="16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9"/>
            <p:cNvSpPr/>
            <p:nvPr/>
          </p:nvSpPr>
          <p:spPr bwMode="auto">
            <a:xfrm>
              <a:off x="1157288" y="-1384300"/>
              <a:ext cx="277812" cy="101600"/>
            </a:xfrm>
            <a:custGeom>
              <a:avLst/>
              <a:gdLst>
                <a:gd name="T0" fmla="*/ 0 w 85"/>
                <a:gd name="T1" fmla="*/ 8 h 31"/>
                <a:gd name="T2" fmla="*/ 85 w 85"/>
                <a:gd name="T3" fmla="*/ 29 h 31"/>
                <a:gd name="T4" fmla="*/ 0 w 85"/>
                <a:gd name="T5" fmla="*/ 8 h 31"/>
              </a:gdLst>
              <a:ahLst/>
              <a:cxnLst>
                <a:cxn ang="0">
                  <a:pos x="T0" y="T1"/>
                </a:cxn>
                <a:cxn ang="0">
                  <a:pos x="T2" y="T3"/>
                </a:cxn>
                <a:cxn ang="0">
                  <a:pos x="T4" y="T5"/>
                </a:cxn>
              </a:cxnLst>
              <a:rect l="0" t="0" r="r" b="b"/>
              <a:pathLst>
                <a:path w="85" h="31">
                  <a:moveTo>
                    <a:pt x="0" y="8"/>
                  </a:moveTo>
                  <a:cubicBezTo>
                    <a:pt x="4" y="18"/>
                    <a:pt x="82" y="31"/>
                    <a:pt x="85" y="29"/>
                  </a:cubicBezTo>
                  <a:cubicBezTo>
                    <a:pt x="83" y="26"/>
                    <a:pt x="8" y="0"/>
                    <a:pt x="0"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0"/>
            <p:cNvSpPr/>
            <p:nvPr/>
          </p:nvSpPr>
          <p:spPr bwMode="auto">
            <a:xfrm>
              <a:off x="1255713" y="-1384300"/>
              <a:ext cx="179387" cy="98425"/>
            </a:xfrm>
            <a:custGeom>
              <a:avLst/>
              <a:gdLst>
                <a:gd name="T0" fmla="*/ 1 w 55"/>
                <a:gd name="T1" fmla="*/ 4 h 30"/>
                <a:gd name="T2" fmla="*/ 55 w 55"/>
                <a:gd name="T3" fmla="*/ 29 h 30"/>
                <a:gd name="T4" fmla="*/ 1 w 55"/>
                <a:gd name="T5" fmla="*/ 4 h 30"/>
              </a:gdLst>
              <a:ahLst/>
              <a:cxnLst>
                <a:cxn ang="0">
                  <a:pos x="T0" y="T1"/>
                </a:cxn>
                <a:cxn ang="0">
                  <a:pos x="T2" y="T3"/>
                </a:cxn>
                <a:cxn ang="0">
                  <a:pos x="T4" y="T5"/>
                </a:cxn>
              </a:cxnLst>
              <a:rect l="0" t="0" r="r" b="b"/>
              <a:pathLst>
                <a:path w="55" h="30">
                  <a:moveTo>
                    <a:pt x="1" y="4"/>
                  </a:moveTo>
                  <a:cubicBezTo>
                    <a:pt x="0" y="13"/>
                    <a:pt x="51" y="30"/>
                    <a:pt x="55" y="29"/>
                  </a:cubicBezTo>
                  <a:cubicBezTo>
                    <a:pt x="55" y="26"/>
                    <a:pt x="12" y="0"/>
                    <a:pt x="1" y="4"/>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1"/>
            <p:cNvSpPr/>
            <p:nvPr/>
          </p:nvSpPr>
          <p:spPr bwMode="auto">
            <a:xfrm>
              <a:off x="1243013" y="-1325563"/>
              <a:ext cx="192087" cy="55563"/>
            </a:xfrm>
            <a:custGeom>
              <a:avLst/>
              <a:gdLst>
                <a:gd name="T0" fmla="*/ 0 w 59"/>
                <a:gd name="T1" fmla="*/ 8 h 17"/>
                <a:gd name="T2" fmla="*/ 59 w 59"/>
                <a:gd name="T3" fmla="*/ 11 h 17"/>
                <a:gd name="T4" fmla="*/ 0 w 59"/>
                <a:gd name="T5" fmla="*/ 8 h 17"/>
              </a:gdLst>
              <a:ahLst/>
              <a:cxnLst>
                <a:cxn ang="0">
                  <a:pos x="T0" y="T1"/>
                </a:cxn>
                <a:cxn ang="0">
                  <a:pos x="T2" y="T3"/>
                </a:cxn>
                <a:cxn ang="0">
                  <a:pos x="T4" y="T5"/>
                </a:cxn>
              </a:cxnLst>
              <a:rect l="0" t="0" r="r" b="b"/>
              <a:pathLst>
                <a:path w="59" h="17">
                  <a:moveTo>
                    <a:pt x="0" y="8"/>
                  </a:moveTo>
                  <a:cubicBezTo>
                    <a:pt x="3" y="0"/>
                    <a:pt x="56" y="8"/>
                    <a:pt x="59" y="11"/>
                  </a:cubicBezTo>
                  <a:cubicBezTo>
                    <a:pt x="57" y="13"/>
                    <a:pt x="8" y="17"/>
                    <a:pt x="0"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2"/>
            <p:cNvSpPr/>
            <p:nvPr/>
          </p:nvSpPr>
          <p:spPr bwMode="auto">
            <a:xfrm>
              <a:off x="1343025" y="-1466850"/>
              <a:ext cx="182562" cy="203200"/>
            </a:xfrm>
            <a:custGeom>
              <a:avLst/>
              <a:gdLst>
                <a:gd name="T0" fmla="*/ 3 w 56"/>
                <a:gd name="T1" fmla="*/ 1 h 62"/>
                <a:gd name="T2" fmla="*/ 56 w 56"/>
                <a:gd name="T3" fmla="*/ 62 h 62"/>
                <a:gd name="T4" fmla="*/ 3 w 56"/>
                <a:gd name="T5" fmla="*/ 1 h 62"/>
              </a:gdLst>
              <a:ahLst/>
              <a:cxnLst>
                <a:cxn ang="0">
                  <a:pos x="T0" y="T1"/>
                </a:cxn>
                <a:cxn ang="0">
                  <a:pos x="T2" y="T3"/>
                </a:cxn>
                <a:cxn ang="0">
                  <a:pos x="T4" y="T5"/>
                </a:cxn>
              </a:cxnLst>
              <a:rect l="0" t="0" r="r" b="b"/>
              <a:pathLst>
                <a:path w="56" h="62">
                  <a:moveTo>
                    <a:pt x="3" y="1"/>
                  </a:moveTo>
                  <a:cubicBezTo>
                    <a:pt x="0" y="12"/>
                    <a:pt x="52" y="61"/>
                    <a:pt x="56" y="62"/>
                  </a:cubicBezTo>
                  <a:cubicBezTo>
                    <a:pt x="56" y="58"/>
                    <a:pt x="14" y="0"/>
                    <a:pt x="3" y="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3"/>
            <p:cNvSpPr/>
            <p:nvPr/>
          </p:nvSpPr>
          <p:spPr bwMode="auto">
            <a:xfrm>
              <a:off x="1408113" y="-1433513"/>
              <a:ext cx="120650" cy="169863"/>
            </a:xfrm>
            <a:custGeom>
              <a:avLst/>
              <a:gdLst>
                <a:gd name="T0" fmla="*/ 6 w 37"/>
                <a:gd name="T1" fmla="*/ 0 h 52"/>
                <a:gd name="T2" fmla="*/ 36 w 37"/>
                <a:gd name="T3" fmla="*/ 52 h 52"/>
                <a:gd name="T4" fmla="*/ 6 w 37"/>
                <a:gd name="T5" fmla="*/ 0 h 52"/>
              </a:gdLst>
              <a:ahLst/>
              <a:cxnLst>
                <a:cxn ang="0">
                  <a:pos x="T0" y="T1"/>
                </a:cxn>
                <a:cxn ang="0">
                  <a:pos x="T2" y="T3"/>
                </a:cxn>
                <a:cxn ang="0">
                  <a:pos x="T4" y="T5"/>
                </a:cxn>
              </a:cxnLst>
              <a:rect l="0" t="0" r="r" b="b"/>
              <a:pathLst>
                <a:path w="37" h="52">
                  <a:moveTo>
                    <a:pt x="6" y="0"/>
                  </a:moveTo>
                  <a:cubicBezTo>
                    <a:pt x="0" y="7"/>
                    <a:pt x="32" y="50"/>
                    <a:pt x="36" y="52"/>
                  </a:cubicBezTo>
                  <a:cubicBezTo>
                    <a:pt x="37" y="49"/>
                    <a:pt x="17" y="3"/>
                    <a:pt x="6"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4"/>
            <p:cNvSpPr/>
            <p:nvPr/>
          </p:nvSpPr>
          <p:spPr bwMode="auto">
            <a:xfrm>
              <a:off x="1370013" y="-1400175"/>
              <a:ext cx="155575" cy="136525"/>
            </a:xfrm>
            <a:custGeom>
              <a:avLst/>
              <a:gdLst>
                <a:gd name="T0" fmla="*/ 0 w 48"/>
                <a:gd name="T1" fmla="*/ 5 h 42"/>
                <a:gd name="T2" fmla="*/ 48 w 48"/>
                <a:gd name="T3" fmla="*/ 42 h 42"/>
                <a:gd name="T4" fmla="*/ 0 w 48"/>
                <a:gd name="T5" fmla="*/ 5 h 42"/>
              </a:gdLst>
              <a:ahLst/>
              <a:cxnLst>
                <a:cxn ang="0">
                  <a:pos x="T0" y="T1"/>
                </a:cxn>
                <a:cxn ang="0">
                  <a:pos x="T2" y="T3"/>
                </a:cxn>
                <a:cxn ang="0">
                  <a:pos x="T4" y="T5"/>
                </a:cxn>
              </a:cxnLst>
              <a:rect l="0" t="0" r="r" b="b"/>
              <a:pathLst>
                <a:path w="48" h="42">
                  <a:moveTo>
                    <a:pt x="0" y="5"/>
                  </a:moveTo>
                  <a:cubicBezTo>
                    <a:pt x="8" y="0"/>
                    <a:pt x="47" y="38"/>
                    <a:pt x="48" y="42"/>
                  </a:cubicBezTo>
                  <a:cubicBezTo>
                    <a:pt x="45" y="42"/>
                    <a:pt x="2" y="17"/>
                    <a:pt x="0"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5"/>
            <p:cNvSpPr/>
            <p:nvPr/>
          </p:nvSpPr>
          <p:spPr bwMode="auto">
            <a:xfrm>
              <a:off x="1277938" y="-1273175"/>
              <a:ext cx="247650" cy="114300"/>
            </a:xfrm>
            <a:custGeom>
              <a:avLst/>
              <a:gdLst>
                <a:gd name="T0" fmla="*/ 0 w 76"/>
                <a:gd name="T1" fmla="*/ 28 h 35"/>
                <a:gd name="T2" fmla="*/ 76 w 76"/>
                <a:gd name="T3" fmla="*/ 2 h 35"/>
                <a:gd name="T4" fmla="*/ 0 w 76"/>
                <a:gd name="T5" fmla="*/ 28 h 35"/>
              </a:gdLst>
              <a:ahLst/>
              <a:cxnLst>
                <a:cxn ang="0">
                  <a:pos x="T0" y="T1"/>
                </a:cxn>
                <a:cxn ang="0">
                  <a:pos x="T2" y="T3"/>
                </a:cxn>
                <a:cxn ang="0">
                  <a:pos x="T4" y="T5"/>
                </a:cxn>
              </a:cxnLst>
              <a:rect l="0" t="0" r="r" b="b"/>
              <a:pathLst>
                <a:path w="76" h="35">
                  <a:moveTo>
                    <a:pt x="0" y="28"/>
                  </a:moveTo>
                  <a:cubicBezTo>
                    <a:pt x="3" y="17"/>
                    <a:pt x="73" y="0"/>
                    <a:pt x="76" y="2"/>
                  </a:cubicBezTo>
                  <a:cubicBezTo>
                    <a:pt x="74" y="5"/>
                    <a:pt x="9" y="35"/>
                    <a:pt x="0" y="2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6"/>
            <p:cNvSpPr/>
            <p:nvPr/>
          </p:nvSpPr>
          <p:spPr bwMode="auto">
            <a:xfrm>
              <a:off x="1349375" y="-1270000"/>
              <a:ext cx="176212" cy="111125"/>
            </a:xfrm>
            <a:custGeom>
              <a:avLst/>
              <a:gdLst>
                <a:gd name="T0" fmla="*/ 2 w 54"/>
                <a:gd name="T1" fmla="*/ 31 h 34"/>
                <a:gd name="T2" fmla="*/ 54 w 54"/>
                <a:gd name="T3" fmla="*/ 1 h 34"/>
                <a:gd name="T4" fmla="*/ 2 w 54"/>
                <a:gd name="T5" fmla="*/ 31 h 34"/>
              </a:gdLst>
              <a:ahLst/>
              <a:cxnLst>
                <a:cxn ang="0">
                  <a:pos x="T0" y="T1"/>
                </a:cxn>
                <a:cxn ang="0">
                  <a:pos x="T2" y="T3"/>
                </a:cxn>
                <a:cxn ang="0">
                  <a:pos x="T4" y="T5"/>
                </a:cxn>
              </a:cxnLst>
              <a:rect l="0" t="0" r="r" b="b"/>
              <a:pathLst>
                <a:path w="54" h="34">
                  <a:moveTo>
                    <a:pt x="2" y="31"/>
                  </a:moveTo>
                  <a:cubicBezTo>
                    <a:pt x="0" y="22"/>
                    <a:pt x="50" y="0"/>
                    <a:pt x="54" y="1"/>
                  </a:cubicBezTo>
                  <a:cubicBezTo>
                    <a:pt x="54" y="4"/>
                    <a:pt x="14" y="34"/>
                    <a:pt x="2" y="3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7"/>
            <p:cNvSpPr/>
            <p:nvPr/>
          </p:nvSpPr>
          <p:spPr bwMode="auto">
            <a:xfrm>
              <a:off x="1333500" y="-1273175"/>
              <a:ext cx="192087" cy="58738"/>
            </a:xfrm>
            <a:custGeom>
              <a:avLst/>
              <a:gdLst>
                <a:gd name="T0" fmla="*/ 0 w 59"/>
                <a:gd name="T1" fmla="*/ 10 h 18"/>
                <a:gd name="T2" fmla="*/ 59 w 59"/>
                <a:gd name="T3" fmla="*/ 2 h 18"/>
                <a:gd name="T4" fmla="*/ 0 w 59"/>
                <a:gd name="T5" fmla="*/ 10 h 18"/>
              </a:gdLst>
              <a:ahLst/>
              <a:cxnLst>
                <a:cxn ang="0">
                  <a:pos x="T0" y="T1"/>
                </a:cxn>
                <a:cxn ang="0">
                  <a:pos x="T2" y="T3"/>
                </a:cxn>
                <a:cxn ang="0">
                  <a:pos x="T4" y="T5"/>
                </a:cxn>
              </a:cxnLst>
              <a:rect l="0" t="0" r="r" b="b"/>
              <a:pathLst>
                <a:path w="59" h="18">
                  <a:moveTo>
                    <a:pt x="0" y="10"/>
                  </a:moveTo>
                  <a:cubicBezTo>
                    <a:pt x="4" y="18"/>
                    <a:pt x="56" y="5"/>
                    <a:pt x="59" y="2"/>
                  </a:cubicBezTo>
                  <a:cubicBezTo>
                    <a:pt x="57" y="0"/>
                    <a:pt x="7" y="0"/>
                    <a:pt x="0" y="1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8"/>
            <p:cNvSpPr/>
            <p:nvPr/>
          </p:nvSpPr>
          <p:spPr bwMode="auto">
            <a:xfrm>
              <a:off x="1497013" y="-1427163"/>
              <a:ext cx="182562" cy="203200"/>
            </a:xfrm>
            <a:custGeom>
              <a:avLst/>
              <a:gdLst>
                <a:gd name="T0" fmla="*/ 3 w 56"/>
                <a:gd name="T1" fmla="*/ 2 h 62"/>
                <a:gd name="T2" fmla="*/ 56 w 56"/>
                <a:gd name="T3" fmla="*/ 62 h 62"/>
                <a:gd name="T4" fmla="*/ 3 w 56"/>
                <a:gd name="T5" fmla="*/ 2 h 62"/>
              </a:gdLst>
              <a:ahLst/>
              <a:cxnLst>
                <a:cxn ang="0">
                  <a:pos x="T0" y="T1"/>
                </a:cxn>
                <a:cxn ang="0">
                  <a:pos x="T2" y="T3"/>
                </a:cxn>
                <a:cxn ang="0">
                  <a:pos x="T4" y="T5"/>
                </a:cxn>
              </a:cxnLst>
              <a:rect l="0" t="0" r="r" b="b"/>
              <a:pathLst>
                <a:path w="56" h="62">
                  <a:moveTo>
                    <a:pt x="3" y="2"/>
                  </a:moveTo>
                  <a:cubicBezTo>
                    <a:pt x="0" y="13"/>
                    <a:pt x="53" y="62"/>
                    <a:pt x="56" y="62"/>
                  </a:cubicBezTo>
                  <a:cubicBezTo>
                    <a:pt x="56" y="59"/>
                    <a:pt x="14" y="0"/>
                    <a:pt x="3" y="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9"/>
            <p:cNvSpPr/>
            <p:nvPr/>
          </p:nvSpPr>
          <p:spPr bwMode="auto">
            <a:xfrm>
              <a:off x="1562100" y="-1390650"/>
              <a:ext cx="120650" cy="166688"/>
            </a:xfrm>
            <a:custGeom>
              <a:avLst/>
              <a:gdLst>
                <a:gd name="T0" fmla="*/ 6 w 37"/>
                <a:gd name="T1" fmla="*/ 0 h 51"/>
                <a:gd name="T2" fmla="*/ 36 w 37"/>
                <a:gd name="T3" fmla="*/ 51 h 51"/>
                <a:gd name="T4" fmla="*/ 6 w 37"/>
                <a:gd name="T5" fmla="*/ 0 h 51"/>
              </a:gdLst>
              <a:ahLst/>
              <a:cxnLst>
                <a:cxn ang="0">
                  <a:pos x="T0" y="T1"/>
                </a:cxn>
                <a:cxn ang="0">
                  <a:pos x="T2" y="T3"/>
                </a:cxn>
                <a:cxn ang="0">
                  <a:pos x="T4" y="T5"/>
                </a:cxn>
              </a:cxnLst>
              <a:rect l="0" t="0" r="r" b="b"/>
              <a:pathLst>
                <a:path w="37" h="51">
                  <a:moveTo>
                    <a:pt x="6" y="0"/>
                  </a:moveTo>
                  <a:cubicBezTo>
                    <a:pt x="0" y="7"/>
                    <a:pt x="33" y="50"/>
                    <a:pt x="36" y="51"/>
                  </a:cubicBezTo>
                  <a:cubicBezTo>
                    <a:pt x="37" y="49"/>
                    <a:pt x="18" y="3"/>
                    <a:pt x="6"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0"/>
            <p:cNvSpPr/>
            <p:nvPr/>
          </p:nvSpPr>
          <p:spPr bwMode="auto">
            <a:xfrm>
              <a:off x="1525588" y="-1358900"/>
              <a:ext cx="153987" cy="138113"/>
            </a:xfrm>
            <a:custGeom>
              <a:avLst/>
              <a:gdLst>
                <a:gd name="T0" fmla="*/ 0 w 47"/>
                <a:gd name="T1" fmla="*/ 5 h 42"/>
                <a:gd name="T2" fmla="*/ 47 w 47"/>
                <a:gd name="T3" fmla="*/ 41 h 42"/>
                <a:gd name="T4" fmla="*/ 0 w 47"/>
                <a:gd name="T5" fmla="*/ 5 h 42"/>
              </a:gdLst>
              <a:ahLst/>
              <a:cxnLst>
                <a:cxn ang="0">
                  <a:pos x="T0" y="T1"/>
                </a:cxn>
                <a:cxn ang="0">
                  <a:pos x="T2" y="T3"/>
                </a:cxn>
                <a:cxn ang="0">
                  <a:pos x="T4" y="T5"/>
                </a:cxn>
              </a:cxnLst>
              <a:rect l="0" t="0" r="r" b="b"/>
              <a:pathLst>
                <a:path w="47" h="42">
                  <a:moveTo>
                    <a:pt x="0" y="5"/>
                  </a:moveTo>
                  <a:cubicBezTo>
                    <a:pt x="8" y="0"/>
                    <a:pt x="46" y="38"/>
                    <a:pt x="47" y="41"/>
                  </a:cubicBezTo>
                  <a:cubicBezTo>
                    <a:pt x="45" y="42"/>
                    <a:pt x="1" y="17"/>
                    <a:pt x="0"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1"/>
            <p:cNvSpPr/>
            <p:nvPr/>
          </p:nvSpPr>
          <p:spPr bwMode="auto">
            <a:xfrm>
              <a:off x="1431925" y="-1230313"/>
              <a:ext cx="247650" cy="111125"/>
            </a:xfrm>
            <a:custGeom>
              <a:avLst/>
              <a:gdLst>
                <a:gd name="T0" fmla="*/ 0 w 76"/>
                <a:gd name="T1" fmla="*/ 28 h 34"/>
                <a:gd name="T2" fmla="*/ 76 w 76"/>
                <a:gd name="T3" fmla="*/ 1 h 34"/>
                <a:gd name="T4" fmla="*/ 0 w 76"/>
                <a:gd name="T5" fmla="*/ 28 h 34"/>
              </a:gdLst>
              <a:ahLst/>
              <a:cxnLst>
                <a:cxn ang="0">
                  <a:pos x="T0" y="T1"/>
                </a:cxn>
                <a:cxn ang="0">
                  <a:pos x="T2" y="T3"/>
                </a:cxn>
                <a:cxn ang="0">
                  <a:pos x="T4" y="T5"/>
                </a:cxn>
              </a:cxnLst>
              <a:rect l="0" t="0" r="r" b="b"/>
              <a:pathLst>
                <a:path w="76" h="34">
                  <a:moveTo>
                    <a:pt x="0" y="28"/>
                  </a:moveTo>
                  <a:cubicBezTo>
                    <a:pt x="4" y="17"/>
                    <a:pt x="73" y="0"/>
                    <a:pt x="76" y="1"/>
                  </a:cubicBezTo>
                  <a:cubicBezTo>
                    <a:pt x="75" y="5"/>
                    <a:pt x="10" y="34"/>
                    <a:pt x="0" y="2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2"/>
            <p:cNvSpPr/>
            <p:nvPr/>
          </p:nvSpPr>
          <p:spPr bwMode="auto">
            <a:xfrm>
              <a:off x="1506538" y="-1227138"/>
              <a:ext cx="173037" cy="107950"/>
            </a:xfrm>
            <a:custGeom>
              <a:avLst/>
              <a:gdLst>
                <a:gd name="T0" fmla="*/ 2 w 53"/>
                <a:gd name="T1" fmla="*/ 30 h 33"/>
                <a:gd name="T2" fmla="*/ 53 w 53"/>
                <a:gd name="T3" fmla="*/ 0 h 33"/>
                <a:gd name="T4" fmla="*/ 2 w 53"/>
                <a:gd name="T5" fmla="*/ 30 h 33"/>
              </a:gdLst>
              <a:ahLst/>
              <a:cxnLst>
                <a:cxn ang="0">
                  <a:pos x="T0" y="T1"/>
                </a:cxn>
                <a:cxn ang="0">
                  <a:pos x="T2" y="T3"/>
                </a:cxn>
                <a:cxn ang="0">
                  <a:pos x="T4" y="T5"/>
                </a:cxn>
              </a:cxnLst>
              <a:rect l="0" t="0" r="r" b="b"/>
              <a:pathLst>
                <a:path w="53" h="33">
                  <a:moveTo>
                    <a:pt x="2" y="30"/>
                  </a:moveTo>
                  <a:cubicBezTo>
                    <a:pt x="0" y="21"/>
                    <a:pt x="50" y="0"/>
                    <a:pt x="53" y="0"/>
                  </a:cubicBezTo>
                  <a:cubicBezTo>
                    <a:pt x="53" y="3"/>
                    <a:pt x="13" y="33"/>
                    <a:pt x="2" y="3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3"/>
            <p:cNvSpPr/>
            <p:nvPr/>
          </p:nvSpPr>
          <p:spPr bwMode="auto">
            <a:xfrm>
              <a:off x="1487488" y="-1233488"/>
              <a:ext cx="192087" cy="61913"/>
            </a:xfrm>
            <a:custGeom>
              <a:avLst/>
              <a:gdLst>
                <a:gd name="T0" fmla="*/ 0 w 59"/>
                <a:gd name="T1" fmla="*/ 11 h 19"/>
                <a:gd name="T2" fmla="*/ 59 w 59"/>
                <a:gd name="T3" fmla="*/ 2 h 19"/>
                <a:gd name="T4" fmla="*/ 0 w 59"/>
                <a:gd name="T5" fmla="*/ 11 h 19"/>
              </a:gdLst>
              <a:ahLst/>
              <a:cxnLst>
                <a:cxn ang="0">
                  <a:pos x="T0" y="T1"/>
                </a:cxn>
                <a:cxn ang="0">
                  <a:pos x="T2" y="T3"/>
                </a:cxn>
                <a:cxn ang="0">
                  <a:pos x="T4" y="T5"/>
                </a:cxn>
              </a:cxnLst>
              <a:rect l="0" t="0" r="r" b="b"/>
              <a:pathLst>
                <a:path w="59" h="19">
                  <a:moveTo>
                    <a:pt x="0" y="11"/>
                  </a:moveTo>
                  <a:cubicBezTo>
                    <a:pt x="5" y="19"/>
                    <a:pt x="57" y="5"/>
                    <a:pt x="59" y="2"/>
                  </a:cubicBezTo>
                  <a:cubicBezTo>
                    <a:pt x="58" y="0"/>
                    <a:pt x="8" y="1"/>
                    <a:pt x="0"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4"/>
            <p:cNvSpPr/>
            <p:nvPr/>
          </p:nvSpPr>
          <p:spPr bwMode="auto">
            <a:xfrm>
              <a:off x="1666875" y="-1411288"/>
              <a:ext cx="185737" cy="233363"/>
            </a:xfrm>
            <a:custGeom>
              <a:avLst/>
              <a:gdLst>
                <a:gd name="T0" fmla="*/ 4 w 57"/>
                <a:gd name="T1" fmla="*/ 0 h 71"/>
                <a:gd name="T2" fmla="*/ 57 w 57"/>
                <a:gd name="T3" fmla="*/ 71 h 71"/>
                <a:gd name="T4" fmla="*/ 4 w 57"/>
                <a:gd name="T5" fmla="*/ 0 h 71"/>
              </a:gdLst>
              <a:ahLst/>
              <a:cxnLst>
                <a:cxn ang="0">
                  <a:pos x="T0" y="T1"/>
                </a:cxn>
                <a:cxn ang="0">
                  <a:pos x="T2" y="T3"/>
                </a:cxn>
                <a:cxn ang="0">
                  <a:pos x="T4" y="T5"/>
                </a:cxn>
              </a:cxnLst>
              <a:rect l="0" t="0" r="r" b="b"/>
              <a:pathLst>
                <a:path w="57" h="71">
                  <a:moveTo>
                    <a:pt x="4" y="0"/>
                  </a:moveTo>
                  <a:cubicBezTo>
                    <a:pt x="0" y="12"/>
                    <a:pt x="53" y="71"/>
                    <a:pt x="57" y="71"/>
                  </a:cubicBezTo>
                  <a:cubicBezTo>
                    <a:pt x="57" y="67"/>
                    <a:pt x="17" y="0"/>
                    <a:pt x="4"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5"/>
            <p:cNvSpPr/>
            <p:nvPr/>
          </p:nvSpPr>
          <p:spPr bwMode="auto">
            <a:xfrm>
              <a:off x="1735138" y="-1371600"/>
              <a:ext cx="120650" cy="193675"/>
            </a:xfrm>
            <a:custGeom>
              <a:avLst/>
              <a:gdLst>
                <a:gd name="T0" fmla="*/ 8 w 37"/>
                <a:gd name="T1" fmla="*/ 0 h 59"/>
                <a:gd name="T2" fmla="*/ 36 w 37"/>
                <a:gd name="T3" fmla="*/ 59 h 59"/>
                <a:gd name="T4" fmla="*/ 8 w 37"/>
                <a:gd name="T5" fmla="*/ 0 h 59"/>
              </a:gdLst>
              <a:ahLst/>
              <a:cxnLst>
                <a:cxn ang="0">
                  <a:pos x="T0" y="T1"/>
                </a:cxn>
                <a:cxn ang="0">
                  <a:pos x="T2" y="T3"/>
                </a:cxn>
                <a:cxn ang="0">
                  <a:pos x="T4" y="T5"/>
                </a:cxn>
              </a:cxnLst>
              <a:rect l="0" t="0" r="r" b="b"/>
              <a:pathLst>
                <a:path w="37" h="59">
                  <a:moveTo>
                    <a:pt x="8" y="0"/>
                  </a:moveTo>
                  <a:cubicBezTo>
                    <a:pt x="0" y="7"/>
                    <a:pt x="32" y="57"/>
                    <a:pt x="36" y="59"/>
                  </a:cubicBezTo>
                  <a:cubicBezTo>
                    <a:pt x="37" y="57"/>
                    <a:pt x="20" y="4"/>
                    <a:pt x="8"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6"/>
            <p:cNvSpPr/>
            <p:nvPr/>
          </p:nvSpPr>
          <p:spPr bwMode="auto">
            <a:xfrm>
              <a:off x="1692275" y="-1338263"/>
              <a:ext cx="160337" cy="163513"/>
            </a:xfrm>
            <a:custGeom>
              <a:avLst/>
              <a:gdLst>
                <a:gd name="T0" fmla="*/ 0 w 49"/>
                <a:gd name="T1" fmla="*/ 5 h 50"/>
                <a:gd name="T2" fmla="*/ 49 w 49"/>
                <a:gd name="T3" fmla="*/ 49 h 50"/>
                <a:gd name="T4" fmla="*/ 0 w 49"/>
                <a:gd name="T5" fmla="*/ 5 h 50"/>
              </a:gdLst>
              <a:ahLst/>
              <a:cxnLst>
                <a:cxn ang="0">
                  <a:pos x="T0" y="T1"/>
                </a:cxn>
                <a:cxn ang="0">
                  <a:pos x="T2" y="T3"/>
                </a:cxn>
                <a:cxn ang="0">
                  <a:pos x="T4" y="T5"/>
                </a:cxn>
              </a:cxnLst>
              <a:rect l="0" t="0" r="r" b="b"/>
              <a:pathLst>
                <a:path w="49" h="50">
                  <a:moveTo>
                    <a:pt x="0" y="5"/>
                  </a:moveTo>
                  <a:cubicBezTo>
                    <a:pt x="9" y="0"/>
                    <a:pt x="48" y="45"/>
                    <a:pt x="49" y="49"/>
                  </a:cubicBezTo>
                  <a:cubicBezTo>
                    <a:pt x="46" y="50"/>
                    <a:pt x="1" y="18"/>
                    <a:pt x="0"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7"/>
            <p:cNvSpPr/>
            <p:nvPr/>
          </p:nvSpPr>
          <p:spPr bwMode="auto">
            <a:xfrm>
              <a:off x="1587500" y="-1184275"/>
              <a:ext cx="265112" cy="142875"/>
            </a:xfrm>
            <a:custGeom>
              <a:avLst/>
              <a:gdLst>
                <a:gd name="T0" fmla="*/ 0 w 81"/>
                <a:gd name="T1" fmla="*/ 37 h 44"/>
                <a:gd name="T2" fmla="*/ 81 w 81"/>
                <a:gd name="T3" fmla="*/ 1 h 44"/>
                <a:gd name="T4" fmla="*/ 0 w 81"/>
                <a:gd name="T5" fmla="*/ 37 h 44"/>
              </a:gdLst>
              <a:ahLst/>
              <a:cxnLst>
                <a:cxn ang="0">
                  <a:pos x="T0" y="T1"/>
                </a:cxn>
                <a:cxn ang="0">
                  <a:pos x="T2" y="T3"/>
                </a:cxn>
                <a:cxn ang="0">
                  <a:pos x="T4" y="T5"/>
                </a:cxn>
              </a:cxnLst>
              <a:rect l="0" t="0" r="r" b="b"/>
              <a:pathLst>
                <a:path w="81" h="44">
                  <a:moveTo>
                    <a:pt x="0" y="37"/>
                  </a:moveTo>
                  <a:cubicBezTo>
                    <a:pt x="2" y="25"/>
                    <a:pt x="77" y="0"/>
                    <a:pt x="81" y="1"/>
                  </a:cubicBezTo>
                  <a:cubicBezTo>
                    <a:pt x="79" y="5"/>
                    <a:pt x="11" y="44"/>
                    <a:pt x="0" y="3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8"/>
            <p:cNvSpPr/>
            <p:nvPr/>
          </p:nvSpPr>
          <p:spPr bwMode="auto">
            <a:xfrm>
              <a:off x="1666875" y="-1181100"/>
              <a:ext cx="185737" cy="130175"/>
            </a:xfrm>
            <a:custGeom>
              <a:avLst/>
              <a:gdLst>
                <a:gd name="T0" fmla="*/ 3 w 57"/>
                <a:gd name="T1" fmla="*/ 38 h 40"/>
                <a:gd name="T2" fmla="*/ 57 w 57"/>
                <a:gd name="T3" fmla="*/ 0 h 40"/>
                <a:gd name="T4" fmla="*/ 3 w 57"/>
                <a:gd name="T5" fmla="*/ 38 h 40"/>
              </a:gdLst>
              <a:ahLst/>
              <a:cxnLst>
                <a:cxn ang="0">
                  <a:pos x="T0" y="T1"/>
                </a:cxn>
                <a:cxn ang="0">
                  <a:pos x="T2" y="T3"/>
                </a:cxn>
                <a:cxn ang="0">
                  <a:pos x="T4" y="T5"/>
                </a:cxn>
              </a:cxnLst>
              <a:rect l="0" t="0" r="r" b="b"/>
              <a:pathLst>
                <a:path w="57" h="40">
                  <a:moveTo>
                    <a:pt x="3" y="38"/>
                  </a:moveTo>
                  <a:cubicBezTo>
                    <a:pt x="0" y="28"/>
                    <a:pt x="53" y="0"/>
                    <a:pt x="57" y="0"/>
                  </a:cubicBezTo>
                  <a:cubicBezTo>
                    <a:pt x="57" y="3"/>
                    <a:pt x="16" y="40"/>
                    <a:pt x="3" y="3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9"/>
            <p:cNvSpPr/>
            <p:nvPr/>
          </p:nvSpPr>
          <p:spPr bwMode="auto">
            <a:xfrm>
              <a:off x="1643063" y="-1187450"/>
              <a:ext cx="209550" cy="80963"/>
            </a:xfrm>
            <a:custGeom>
              <a:avLst/>
              <a:gdLst>
                <a:gd name="T0" fmla="*/ 0 w 64"/>
                <a:gd name="T1" fmla="*/ 17 h 25"/>
                <a:gd name="T2" fmla="*/ 64 w 64"/>
                <a:gd name="T3" fmla="*/ 2 h 25"/>
                <a:gd name="T4" fmla="*/ 0 w 64"/>
                <a:gd name="T5" fmla="*/ 17 h 25"/>
              </a:gdLst>
              <a:ahLst/>
              <a:cxnLst>
                <a:cxn ang="0">
                  <a:pos x="T0" y="T1"/>
                </a:cxn>
                <a:cxn ang="0">
                  <a:pos x="T2" y="T3"/>
                </a:cxn>
                <a:cxn ang="0">
                  <a:pos x="T4" y="T5"/>
                </a:cxn>
              </a:cxnLst>
              <a:rect l="0" t="0" r="r" b="b"/>
              <a:pathLst>
                <a:path w="64" h="25">
                  <a:moveTo>
                    <a:pt x="0" y="17"/>
                  </a:moveTo>
                  <a:cubicBezTo>
                    <a:pt x="5" y="25"/>
                    <a:pt x="61" y="5"/>
                    <a:pt x="64" y="2"/>
                  </a:cubicBezTo>
                  <a:cubicBezTo>
                    <a:pt x="62" y="0"/>
                    <a:pt x="7" y="5"/>
                    <a:pt x="0" y="1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0"/>
            <p:cNvSpPr/>
            <p:nvPr/>
          </p:nvSpPr>
          <p:spPr bwMode="auto">
            <a:xfrm>
              <a:off x="1825625" y="-1368425"/>
              <a:ext cx="185737" cy="233363"/>
            </a:xfrm>
            <a:custGeom>
              <a:avLst/>
              <a:gdLst>
                <a:gd name="T0" fmla="*/ 4 w 57"/>
                <a:gd name="T1" fmla="*/ 0 h 71"/>
                <a:gd name="T2" fmla="*/ 56 w 57"/>
                <a:gd name="T3" fmla="*/ 71 h 71"/>
                <a:gd name="T4" fmla="*/ 4 w 57"/>
                <a:gd name="T5" fmla="*/ 0 h 71"/>
              </a:gdLst>
              <a:ahLst/>
              <a:cxnLst>
                <a:cxn ang="0">
                  <a:pos x="T0" y="T1"/>
                </a:cxn>
                <a:cxn ang="0">
                  <a:pos x="T2" y="T3"/>
                </a:cxn>
                <a:cxn ang="0">
                  <a:pos x="T4" y="T5"/>
                </a:cxn>
              </a:cxnLst>
              <a:rect l="0" t="0" r="r" b="b"/>
              <a:pathLst>
                <a:path w="57" h="71">
                  <a:moveTo>
                    <a:pt x="4" y="0"/>
                  </a:moveTo>
                  <a:cubicBezTo>
                    <a:pt x="0" y="12"/>
                    <a:pt x="53" y="70"/>
                    <a:pt x="56" y="71"/>
                  </a:cubicBezTo>
                  <a:cubicBezTo>
                    <a:pt x="57" y="67"/>
                    <a:pt x="16" y="0"/>
                    <a:pt x="4"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1"/>
            <p:cNvSpPr/>
            <p:nvPr/>
          </p:nvSpPr>
          <p:spPr bwMode="auto">
            <a:xfrm>
              <a:off x="1893888" y="-1328738"/>
              <a:ext cx="120650" cy="193675"/>
            </a:xfrm>
            <a:custGeom>
              <a:avLst/>
              <a:gdLst>
                <a:gd name="T0" fmla="*/ 7 w 37"/>
                <a:gd name="T1" fmla="*/ 0 h 59"/>
                <a:gd name="T2" fmla="*/ 35 w 37"/>
                <a:gd name="T3" fmla="*/ 59 h 59"/>
                <a:gd name="T4" fmla="*/ 7 w 37"/>
                <a:gd name="T5" fmla="*/ 0 h 59"/>
              </a:gdLst>
              <a:ahLst/>
              <a:cxnLst>
                <a:cxn ang="0">
                  <a:pos x="T0" y="T1"/>
                </a:cxn>
                <a:cxn ang="0">
                  <a:pos x="T2" y="T3"/>
                </a:cxn>
                <a:cxn ang="0">
                  <a:pos x="T4" y="T5"/>
                </a:cxn>
              </a:cxnLst>
              <a:rect l="0" t="0" r="r" b="b"/>
              <a:pathLst>
                <a:path w="37" h="59">
                  <a:moveTo>
                    <a:pt x="7" y="0"/>
                  </a:moveTo>
                  <a:cubicBezTo>
                    <a:pt x="0" y="7"/>
                    <a:pt x="32" y="57"/>
                    <a:pt x="35" y="59"/>
                  </a:cubicBezTo>
                  <a:cubicBezTo>
                    <a:pt x="37" y="57"/>
                    <a:pt x="20" y="4"/>
                    <a:pt x="7"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2"/>
            <p:cNvSpPr/>
            <p:nvPr/>
          </p:nvSpPr>
          <p:spPr bwMode="auto">
            <a:xfrm>
              <a:off x="1852613" y="-1295400"/>
              <a:ext cx="155575" cy="163513"/>
            </a:xfrm>
            <a:custGeom>
              <a:avLst/>
              <a:gdLst>
                <a:gd name="T0" fmla="*/ 0 w 48"/>
                <a:gd name="T1" fmla="*/ 5 h 50"/>
                <a:gd name="T2" fmla="*/ 48 w 48"/>
                <a:gd name="T3" fmla="*/ 49 h 50"/>
                <a:gd name="T4" fmla="*/ 0 w 48"/>
                <a:gd name="T5" fmla="*/ 5 h 50"/>
              </a:gdLst>
              <a:ahLst/>
              <a:cxnLst>
                <a:cxn ang="0">
                  <a:pos x="T0" y="T1"/>
                </a:cxn>
                <a:cxn ang="0">
                  <a:pos x="T2" y="T3"/>
                </a:cxn>
                <a:cxn ang="0">
                  <a:pos x="T4" y="T5"/>
                </a:cxn>
              </a:cxnLst>
              <a:rect l="0" t="0" r="r" b="b"/>
              <a:pathLst>
                <a:path w="48" h="50">
                  <a:moveTo>
                    <a:pt x="0" y="5"/>
                  </a:moveTo>
                  <a:cubicBezTo>
                    <a:pt x="9" y="0"/>
                    <a:pt x="48" y="45"/>
                    <a:pt x="48" y="49"/>
                  </a:cubicBezTo>
                  <a:cubicBezTo>
                    <a:pt x="45" y="50"/>
                    <a:pt x="0" y="18"/>
                    <a:pt x="0"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3"/>
            <p:cNvSpPr/>
            <p:nvPr/>
          </p:nvSpPr>
          <p:spPr bwMode="auto">
            <a:xfrm>
              <a:off x="1747838" y="-1143000"/>
              <a:ext cx="263525" cy="144463"/>
            </a:xfrm>
            <a:custGeom>
              <a:avLst/>
              <a:gdLst>
                <a:gd name="T0" fmla="*/ 0 w 81"/>
                <a:gd name="T1" fmla="*/ 37 h 44"/>
                <a:gd name="T2" fmla="*/ 81 w 81"/>
                <a:gd name="T3" fmla="*/ 1 h 44"/>
                <a:gd name="T4" fmla="*/ 0 w 81"/>
                <a:gd name="T5" fmla="*/ 37 h 44"/>
              </a:gdLst>
              <a:ahLst/>
              <a:cxnLst>
                <a:cxn ang="0">
                  <a:pos x="T0" y="T1"/>
                </a:cxn>
                <a:cxn ang="0">
                  <a:pos x="T2" y="T3"/>
                </a:cxn>
                <a:cxn ang="0">
                  <a:pos x="T4" y="T5"/>
                </a:cxn>
              </a:cxnLst>
              <a:rect l="0" t="0" r="r" b="b"/>
              <a:pathLst>
                <a:path w="81" h="44">
                  <a:moveTo>
                    <a:pt x="0" y="37"/>
                  </a:moveTo>
                  <a:cubicBezTo>
                    <a:pt x="2" y="25"/>
                    <a:pt x="77" y="0"/>
                    <a:pt x="81" y="1"/>
                  </a:cubicBezTo>
                  <a:cubicBezTo>
                    <a:pt x="79" y="5"/>
                    <a:pt x="11" y="44"/>
                    <a:pt x="0" y="3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4"/>
            <p:cNvSpPr/>
            <p:nvPr/>
          </p:nvSpPr>
          <p:spPr bwMode="auto">
            <a:xfrm>
              <a:off x="1825625" y="-1138238"/>
              <a:ext cx="185737" cy="130175"/>
            </a:xfrm>
            <a:custGeom>
              <a:avLst/>
              <a:gdLst>
                <a:gd name="T0" fmla="*/ 3 w 57"/>
                <a:gd name="T1" fmla="*/ 38 h 40"/>
                <a:gd name="T2" fmla="*/ 57 w 57"/>
                <a:gd name="T3" fmla="*/ 0 h 40"/>
                <a:gd name="T4" fmla="*/ 3 w 57"/>
                <a:gd name="T5" fmla="*/ 38 h 40"/>
              </a:gdLst>
              <a:ahLst/>
              <a:cxnLst>
                <a:cxn ang="0">
                  <a:pos x="T0" y="T1"/>
                </a:cxn>
                <a:cxn ang="0">
                  <a:pos x="T2" y="T3"/>
                </a:cxn>
                <a:cxn ang="0">
                  <a:pos x="T4" y="T5"/>
                </a:cxn>
              </a:cxnLst>
              <a:rect l="0" t="0" r="r" b="b"/>
              <a:pathLst>
                <a:path w="57" h="40">
                  <a:moveTo>
                    <a:pt x="3" y="38"/>
                  </a:moveTo>
                  <a:cubicBezTo>
                    <a:pt x="0" y="28"/>
                    <a:pt x="52" y="0"/>
                    <a:pt x="57" y="0"/>
                  </a:cubicBezTo>
                  <a:cubicBezTo>
                    <a:pt x="57" y="3"/>
                    <a:pt x="16" y="40"/>
                    <a:pt x="3" y="3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5"/>
            <p:cNvSpPr/>
            <p:nvPr/>
          </p:nvSpPr>
          <p:spPr bwMode="auto">
            <a:xfrm>
              <a:off x="1803400" y="-1146175"/>
              <a:ext cx="207962" cy="82550"/>
            </a:xfrm>
            <a:custGeom>
              <a:avLst/>
              <a:gdLst>
                <a:gd name="T0" fmla="*/ 0 w 64"/>
                <a:gd name="T1" fmla="*/ 17 h 25"/>
                <a:gd name="T2" fmla="*/ 64 w 64"/>
                <a:gd name="T3" fmla="*/ 2 h 25"/>
                <a:gd name="T4" fmla="*/ 0 w 64"/>
                <a:gd name="T5" fmla="*/ 17 h 25"/>
              </a:gdLst>
              <a:ahLst/>
              <a:cxnLst>
                <a:cxn ang="0">
                  <a:pos x="T0" y="T1"/>
                </a:cxn>
                <a:cxn ang="0">
                  <a:pos x="T2" y="T3"/>
                </a:cxn>
                <a:cxn ang="0">
                  <a:pos x="T4" y="T5"/>
                </a:cxn>
              </a:cxnLst>
              <a:rect l="0" t="0" r="r" b="b"/>
              <a:pathLst>
                <a:path w="64" h="25">
                  <a:moveTo>
                    <a:pt x="0" y="17"/>
                  </a:moveTo>
                  <a:cubicBezTo>
                    <a:pt x="5" y="25"/>
                    <a:pt x="61" y="5"/>
                    <a:pt x="64" y="2"/>
                  </a:cubicBezTo>
                  <a:cubicBezTo>
                    <a:pt x="61" y="0"/>
                    <a:pt x="7" y="5"/>
                    <a:pt x="0" y="1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6"/>
            <p:cNvSpPr/>
            <p:nvPr/>
          </p:nvSpPr>
          <p:spPr bwMode="auto">
            <a:xfrm>
              <a:off x="1301750" y="-1352550"/>
              <a:ext cx="987425" cy="292100"/>
            </a:xfrm>
            <a:custGeom>
              <a:avLst/>
              <a:gdLst>
                <a:gd name="T0" fmla="*/ 0 w 303"/>
                <a:gd name="T1" fmla="*/ 8 h 89"/>
                <a:gd name="T2" fmla="*/ 303 w 303"/>
                <a:gd name="T3" fmla="*/ 87 h 89"/>
                <a:gd name="T4" fmla="*/ 0 w 303"/>
                <a:gd name="T5" fmla="*/ 8 h 89"/>
              </a:gdLst>
              <a:ahLst/>
              <a:cxnLst>
                <a:cxn ang="0">
                  <a:pos x="T0" y="T1"/>
                </a:cxn>
                <a:cxn ang="0">
                  <a:pos x="T2" y="T3"/>
                </a:cxn>
                <a:cxn ang="0">
                  <a:pos x="T4" y="T5"/>
                </a:cxn>
              </a:cxnLst>
              <a:rect l="0" t="0" r="r" b="b"/>
              <a:pathLst>
                <a:path w="303" h="89">
                  <a:moveTo>
                    <a:pt x="0" y="8"/>
                  </a:moveTo>
                  <a:cubicBezTo>
                    <a:pt x="4" y="19"/>
                    <a:pt x="300" y="89"/>
                    <a:pt x="303" y="87"/>
                  </a:cubicBezTo>
                  <a:cubicBezTo>
                    <a:pt x="301" y="85"/>
                    <a:pt x="8" y="0"/>
                    <a:pt x="0"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7"/>
            <p:cNvSpPr/>
            <p:nvPr/>
          </p:nvSpPr>
          <p:spPr bwMode="auto">
            <a:xfrm>
              <a:off x="1593850" y="-1331913"/>
              <a:ext cx="528637" cy="241300"/>
            </a:xfrm>
            <a:custGeom>
              <a:avLst/>
              <a:gdLst>
                <a:gd name="T0" fmla="*/ 162 w 162"/>
                <a:gd name="T1" fmla="*/ 72 h 74"/>
                <a:gd name="T2" fmla="*/ 68 w 162"/>
                <a:gd name="T3" fmla="*/ 14 h 74"/>
                <a:gd name="T4" fmla="*/ 7 w 162"/>
                <a:gd name="T5" fmla="*/ 21 h 74"/>
                <a:gd name="T6" fmla="*/ 52 w 162"/>
                <a:gd name="T7" fmla="*/ 63 h 74"/>
                <a:gd name="T8" fmla="*/ 162 w 162"/>
                <a:gd name="T9" fmla="*/ 72 h 74"/>
              </a:gdLst>
              <a:ahLst/>
              <a:cxnLst>
                <a:cxn ang="0">
                  <a:pos x="T0" y="T1"/>
                </a:cxn>
                <a:cxn ang="0">
                  <a:pos x="T2" y="T3"/>
                </a:cxn>
                <a:cxn ang="0">
                  <a:pos x="T4" y="T5"/>
                </a:cxn>
                <a:cxn ang="0">
                  <a:pos x="T6" y="T7"/>
                </a:cxn>
                <a:cxn ang="0">
                  <a:pos x="T8" y="T9"/>
                </a:cxn>
              </a:cxnLst>
              <a:rect l="0" t="0" r="r" b="b"/>
              <a:pathLst>
                <a:path w="162" h="74">
                  <a:moveTo>
                    <a:pt x="162" y="72"/>
                  </a:moveTo>
                  <a:cubicBezTo>
                    <a:pt x="152" y="60"/>
                    <a:pt x="84" y="19"/>
                    <a:pt x="68" y="14"/>
                  </a:cubicBezTo>
                  <a:cubicBezTo>
                    <a:pt x="51" y="9"/>
                    <a:pt x="15" y="0"/>
                    <a:pt x="7" y="21"/>
                  </a:cubicBezTo>
                  <a:cubicBezTo>
                    <a:pt x="0" y="44"/>
                    <a:pt x="35" y="57"/>
                    <a:pt x="52" y="63"/>
                  </a:cubicBezTo>
                  <a:cubicBezTo>
                    <a:pt x="68" y="68"/>
                    <a:pt x="147" y="74"/>
                    <a:pt x="16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8"/>
            <p:cNvSpPr/>
            <p:nvPr/>
          </p:nvSpPr>
          <p:spPr bwMode="auto">
            <a:xfrm>
              <a:off x="1590675" y="-1112838"/>
              <a:ext cx="531812" cy="234950"/>
            </a:xfrm>
            <a:custGeom>
              <a:avLst/>
              <a:gdLst>
                <a:gd name="T0" fmla="*/ 163 w 163"/>
                <a:gd name="T1" fmla="*/ 5 h 72"/>
                <a:gd name="T2" fmla="*/ 53 w 163"/>
                <a:gd name="T3" fmla="*/ 9 h 72"/>
                <a:gd name="T4" fmla="*/ 6 w 163"/>
                <a:gd name="T5" fmla="*/ 48 h 72"/>
                <a:gd name="T6" fmla="*/ 66 w 163"/>
                <a:gd name="T7" fmla="*/ 58 h 72"/>
                <a:gd name="T8" fmla="*/ 163 w 163"/>
                <a:gd name="T9" fmla="*/ 5 h 72"/>
              </a:gdLst>
              <a:ahLst/>
              <a:cxnLst>
                <a:cxn ang="0">
                  <a:pos x="T0" y="T1"/>
                </a:cxn>
                <a:cxn ang="0">
                  <a:pos x="T2" y="T3"/>
                </a:cxn>
                <a:cxn ang="0">
                  <a:pos x="T4" y="T5"/>
                </a:cxn>
                <a:cxn ang="0">
                  <a:pos x="T6" y="T7"/>
                </a:cxn>
                <a:cxn ang="0">
                  <a:pos x="T8" y="T9"/>
                </a:cxn>
              </a:cxnLst>
              <a:rect l="0" t="0" r="r" b="b"/>
              <a:pathLst>
                <a:path w="163" h="72">
                  <a:moveTo>
                    <a:pt x="163" y="5"/>
                  </a:moveTo>
                  <a:cubicBezTo>
                    <a:pt x="148" y="0"/>
                    <a:pt x="69" y="4"/>
                    <a:pt x="53" y="9"/>
                  </a:cubicBezTo>
                  <a:cubicBezTo>
                    <a:pt x="36" y="13"/>
                    <a:pt x="0" y="27"/>
                    <a:pt x="6" y="48"/>
                  </a:cubicBezTo>
                  <a:cubicBezTo>
                    <a:pt x="13" y="72"/>
                    <a:pt x="50" y="63"/>
                    <a:pt x="66" y="58"/>
                  </a:cubicBezTo>
                  <a:cubicBezTo>
                    <a:pt x="83" y="54"/>
                    <a:pt x="152" y="15"/>
                    <a:pt x="163" y="5"/>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9"/>
            <p:cNvSpPr/>
            <p:nvPr/>
          </p:nvSpPr>
          <p:spPr bwMode="auto">
            <a:xfrm>
              <a:off x="1766888" y="-1096963"/>
              <a:ext cx="355600" cy="488950"/>
            </a:xfrm>
            <a:custGeom>
              <a:avLst/>
              <a:gdLst>
                <a:gd name="T0" fmla="*/ 109 w 109"/>
                <a:gd name="T1" fmla="*/ 0 h 149"/>
                <a:gd name="T2" fmla="*/ 28 w 109"/>
                <a:gd name="T3" fmla="*/ 75 h 149"/>
                <a:gd name="T4" fmla="*/ 19 w 109"/>
                <a:gd name="T5" fmla="*/ 135 h 149"/>
                <a:gd name="T6" fmla="*/ 71 w 109"/>
                <a:gd name="T7" fmla="*/ 103 h 149"/>
                <a:gd name="T8" fmla="*/ 109 w 109"/>
                <a:gd name="T9" fmla="*/ 0 h 149"/>
              </a:gdLst>
              <a:ahLst/>
              <a:cxnLst>
                <a:cxn ang="0">
                  <a:pos x="T0" y="T1"/>
                </a:cxn>
                <a:cxn ang="0">
                  <a:pos x="T2" y="T3"/>
                </a:cxn>
                <a:cxn ang="0">
                  <a:pos x="T4" y="T5"/>
                </a:cxn>
                <a:cxn ang="0">
                  <a:pos x="T6" y="T7"/>
                </a:cxn>
                <a:cxn ang="0">
                  <a:pos x="T8" y="T9"/>
                </a:cxn>
              </a:cxnLst>
              <a:rect l="0" t="0" r="r" b="b"/>
              <a:pathLst>
                <a:path w="109" h="149">
                  <a:moveTo>
                    <a:pt x="109" y="0"/>
                  </a:moveTo>
                  <a:cubicBezTo>
                    <a:pt x="94" y="7"/>
                    <a:pt x="37" y="61"/>
                    <a:pt x="28" y="75"/>
                  </a:cubicBezTo>
                  <a:cubicBezTo>
                    <a:pt x="18" y="90"/>
                    <a:pt x="0" y="123"/>
                    <a:pt x="19" y="135"/>
                  </a:cubicBezTo>
                  <a:cubicBezTo>
                    <a:pt x="39" y="149"/>
                    <a:pt x="61" y="118"/>
                    <a:pt x="71" y="103"/>
                  </a:cubicBezTo>
                  <a:cubicBezTo>
                    <a:pt x="80" y="90"/>
                    <a:pt x="107" y="15"/>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80"/>
            <p:cNvSpPr/>
            <p:nvPr/>
          </p:nvSpPr>
          <p:spPr bwMode="auto">
            <a:xfrm>
              <a:off x="1965325" y="-1096963"/>
              <a:ext cx="193675" cy="538163"/>
            </a:xfrm>
            <a:custGeom>
              <a:avLst/>
              <a:gdLst>
                <a:gd name="T0" fmla="*/ 48 w 59"/>
                <a:gd name="T1" fmla="*/ 0 h 164"/>
                <a:gd name="T2" fmla="*/ 5 w 59"/>
                <a:gd name="T3" fmla="*/ 102 h 164"/>
                <a:gd name="T4" fmla="*/ 22 w 59"/>
                <a:gd name="T5" fmla="*/ 160 h 164"/>
                <a:gd name="T6" fmla="*/ 56 w 59"/>
                <a:gd name="T7" fmla="*/ 110 h 164"/>
                <a:gd name="T8" fmla="*/ 48 w 59"/>
                <a:gd name="T9" fmla="*/ 0 h 164"/>
              </a:gdLst>
              <a:ahLst/>
              <a:cxnLst>
                <a:cxn ang="0">
                  <a:pos x="T0" y="T1"/>
                </a:cxn>
                <a:cxn ang="0">
                  <a:pos x="T2" y="T3"/>
                </a:cxn>
                <a:cxn ang="0">
                  <a:pos x="T4" y="T5"/>
                </a:cxn>
                <a:cxn ang="0">
                  <a:pos x="T6" y="T7"/>
                </a:cxn>
                <a:cxn ang="0">
                  <a:pos x="T8" y="T9"/>
                </a:cxn>
              </a:cxnLst>
              <a:rect l="0" t="0" r="r" b="b"/>
              <a:pathLst>
                <a:path w="59" h="164">
                  <a:moveTo>
                    <a:pt x="48" y="0"/>
                  </a:moveTo>
                  <a:cubicBezTo>
                    <a:pt x="37" y="12"/>
                    <a:pt x="8" y="85"/>
                    <a:pt x="5" y="102"/>
                  </a:cubicBezTo>
                  <a:cubicBezTo>
                    <a:pt x="3" y="119"/>
                    <a:pt x="0" y="157"/>
                    <a:pt x="22" y="160"/>
                  </a:cubicBezTo>
                  <a:cubicBezTo>
                    <a:pt x="46" y="164"/>
                    <a:pt x="53" y="127"/>
                    <a:pt x="56" y="110"/>
                  </a:cubicBezTo>
                  <a:cubicBezTo>
                    <a:pt x="59" y="93"/>
                    <a:pt x="52" y="14"/>
                    <a:pt x="48" y="0"/>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81"/>
            <p:cNvSpPr/>
            <p:nvPr/>
          </p:nvSpPr>
          <p:spPr bwMode="auto">
            <a:xfrm>
              <a:off x="2112963" y="-1096963"/>
              <a:ext cx="269875" cy="523875"/>
            </a:xfrm>
            <a:custGeom>
              <a:avLst/>
              <a:gdLst>
                <a:gd name="T0" fmla="*/ 3 w 83"/>
                <a:gd name="T1" fmla="*/ 0 h 160"/>
                <a:gd name="T2" fmla="*/ 16 w 83"/>
                <a:gd name="T3" fmla="*/ 109 h 160"/>
                <a:gd name="T4" fmla="*/ 60 w 83"/>
                <a:gd name="T5" fmla="*/ 152 h 160"/>
                <a:gd name="T6" fmla="*/ 65 w 83"/>
                <a:gd name="T7" fmla="*/ 91 h 160"/>
                <a:gd name="T8" fmla="*/ 3 w 83"/>
                <a:gd name="T9" fmla="*/ 0 h 160"/>
              </a:gdLst>
              <a:ahLst/>
              <a:cxnLst>
                <a:cxn ang="0">
                  <a:pos x="T0" y="T1"/>
                </a:cxn>
                <a:cxn ang="0">
                  <a:pos x="T2" y="T3"/>
                </a:cxn>
                <a:cxn ang="0">
                  <a:pos x="T4" y="T5"/>
                </a:cxn>
                <a:cxn ang="0">
                  <a:pos x="T6" y="T7"/>
                </a:cxn>
                <a:cxn ang="0">
                  <a:pos x="T8" y="T9"/>
                </a:cxn>
              </a:cxnLst>
              <a:rect l="0" t="0" r="r" b="b"/>
              <a:pathLst>
                <a:path w="83" h="160">
                  <a:moveTo>
                    <a:pt x="3" y="0"/>
                  </a:moveTo>
                  <a:cubicBezTo>
                    <a:pt x="0" y="16"/>
                    <a:pt x="10" y="94"/>
                    <a:pt x="16" y="109"/>
                  </a:cubicBezTo>
                  <a:cubicBezTo>
                    <a:pt x="23" y="126"/>
                    <a:pt x="39" y="160"/>
                    <a:pt x="60" y="152"/>
                  </a:cubicBezTo>
                  <a:cubicBezTo>
                    <a:pt x="83" y="144"/>
                    <a:pt x="71" y="108"/>
                    <a:pt x="65" y="91"/>
                  </a:cubicBezTo>
                  <a:cubicBezTo>
                    <a:pt x="59" y="76"/>
                    <a:pt x="14" y="10"/>
                    <a:pt x="3" y="0"/>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2"/>
            <p:cNvSpPr/>
            <p:nvPr/>
          </p:nvSpPr>
          <p:spPr bwMode="auto">
            <a:xfrm>
              <a:off x="2122488" y="-1096963"/>
              <a:ext cx="482600" cy="357188"/>
            </a:xfrm>
            <a:custGeom>
              <a:avLst/>
              <a:gdLst>
                <a:gd name="T0" fmla="*/ 0 w 148"/>
                <a:gd name="T1" fmla="*/ 0 h 109"/>
                <a:gd name="T2" fmla="*/ 74 w 148"/>
                <a:gd name="T3" fmla="*/ 81 h 109"/>
                <a:gd name="T4" fmla="*/ 135 w 148"/>
                <a:gd name="T5" fmla="*/ 91 h 109"/>
                <a:gd name="T6" fmla="*/ 103 w 148"/>
                <a:gd name="T7" fmla="*/ 38 h 109"/>
                <a:gd name="T8" fmla="*/ 0 w 148"/>
                <a:gd name="T9" fmla="*/ 0 h 109"/>
              </a:gdLst>
              <a:ahLst/>
              <a:cxnLst>
                <a:cxn ang="0">
                  <a:pos x="T0" y="T1"/>
                </a:cxn>
                <a:cxn ang="0">
                  <a:pos x="T2" y="T3"/>
                </a:cxn>
                <a:cxn ang="0">
                  <a:pos x="T4" y="T5"/>
                </a:cxn>
                <a:cxn ang="0">
                  <a:pos x="T6" y="T7"/>
                </a:cxn>
                <a:cxn ang="0">
                  <a:pos x="T8" y="T9"/>
                </a:cxn>
              </a:cxnLst>
              <a:rect l="0" t="0" r="r" b="b"/>
              <a:pathLst>
                <a:path w="148" h="109">
                  <a:moveTo>
                    <a:pt x="0" y="0"/>
                  </a:moveTo>
                  <a:cubicBezTo>
                    <a:pt x="7" y="15"/>
                    <a:pt x="61" y="72"/>
                    <a:pt x="74" y="81"/>
                  </a:cubicBezTo>
                  <a:cubicBezTo>
                    <a:pt x="89" y="91"/>
                    <a:pt x="122" y="109"/>
                    <a:pt x="135" y="91"/>
                  </a:cubicBezTo>
                  <a:cubicBezTo>
                    <a:pt x="148" y="70"/>
                    <a:pt x="118" y="48"/>
                    <a:pt x="103" y="38"/>
                  </a:cubicBezTo>
                  <a:cubicBezTo>
                    <a:pt x="89" y="29"/>
                    <a:pt x="15"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3"/>
            <p:cNvSpPr/>
            <p:nvPr/>
          </p:nvSpPr>
          <p:spPr bwMode="auto">
            <a:xfrm>
              <a:off x="2122488" y="-1143000"/>
              <a:ext cx="534987" cy="187325"/>
            </a:xfrm>
            <a:custGeom>
              <a:avLst/>
              <a:gdLst>
                <a:gd name="T0" fmla="*/ 0 w 164"/>
                <a:gd name="T1" fmla="*/ 14 h 57"/>
                <a:gd name="T2" fmla="*/ 103 w 164"/>
                <a:gd name="T3" fmla="*/ 53 h 57"/>
                <a:gd name="T4" fmla="*/ 161 w 164"/>
                <a:gd name="T5" fmla="*/ 34 h 57"/>
                <a:gd name="T6" fmla="*/ 109 w 164"/>
                <a:gd name="T7" fmla="*/ 2 h 57"/>
                <a:gd name="T8" fmla="*/ 0 w 164"/>
                <a:gd name="T9" fmla="*/ 14 h 57"/>
              </a:gdLst>
              <a:ahLst/>
              <a:cxnLst>
                <a:cxn ang="0">
                  <a:pos x="T0" y="T1"/>
                </a:cxn>
                <a:cxn ang="0">
                  <a:pos x="T2" y="T3"/>
                </a:cxn>
                <a:cxn ang="0">
                  <a:pos x="T4" y="T5"/>
                </a:cxn>
                <a:cxn ang="0">
                  <a:pos x="T6" y="T7"/>
                </a:cxn>
                <a:cxn ang="0">
                  <a:pos x="T8" y="T9"/>
                </a:cxn>
              </a:cxnLst>
              <a:rect l="0" t="0" r="r" b="b"/>
              <a:pathLst>
                <a:path w="164" h="57">
                  <a:moveTo>
                    <a:pt x="0" y="14"/>
                  </a:moveTo>
                  <a:cubicBezTo>
                    <a:pt x="12" y="24"/>
                    <a:pt x="86" y="51"/>
                    <a:pt x="103" y="53"/>
                  </a:cubicBezTo>
                  <a:cubicBezTo>
                    <a:pt x="120" y="55"/>
                    <a:pt x="158" y="57"/>
                    <a:pt x="161" y="34"/>
                  </a:cubicBezTo>
                  <a:cubicBezTo>
                    <a:pt x="164" y="10"/>
                    <a:pt x="127" y="4"/>
                    <a:pt x="109" y="2"/>
                  </a:cubicBezTo>
                  <a:cubicBezTo>
                    <a:pt x="93" y="0"/>
                    <a:pt x="14" y="9"/>
                    <a:pt x="0" y="14"/>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84"/>
            <p:cNvSpPr/>
            <p:nvPr/>
          </p:nvSpPr>
          <p:spPr bwMode="auto">
            <a:xfrm>
              <a:off x="2122488" y="-1374775"/>
              <a:ext cx="517525" cy="284163"/>
            </a:xfrm>
            <a:custGeom>
              <a:avLst/>
              <a:gdLst>
                <a:gd name="T0" fmla="*/ 0 w 159"/>
                <a:gd name="T1" fmla="*/ 85 h 87"/>
                <a:gd name="T2" fmla="*/ 109 w 159"/>
                <a:gd name="T3" fmla="*/ 68 h 87"/>
                <a:gd name="T4" fmla="*/ 150 w 159"/>
                <a:gd name="T5" fmla="*/ 23 h 87"/>
                <a:gd name="T6" fmla="*/ 89 w 159"/>
                <a:gd name="T7" fmla="*/ 20 h 87"/>
                <a:gd name="T8" fmla="*/ 0 w 159"/>
                <a:gd name="T9" fmla="*/ 85 h 87"/>
              </a:gdLst>
              <a:ahLst/>
              <a:cxnLst>
                <a:cxn ang="0">
                  <a:pos x="T0" y="T1"/>
                </a:cxn>
                <a:cxn ang="0">
                  <a:pos x="T2" y="T3"/>
                </a:cxn>
                <a:cxn ang="0">
                  <a:pos x="T4" y="T5"/>
                </a:cxn>
                <a:cxn ang="0">
                  <a:pos x="T6" y="T7"/>
                </a:cxn>
                <a:cxn ang="0">
                  <a:pos x="T8" y="T9"/>
                </a:cxn>
              </a:cxnLst>
              <a:rect l="0" t="0" r="r" b="b"/>
              <a:pathLst>
                <a:path w="159" h="87">
                  <a:moveTo>
                    <a:pt x="0" y="85"/>
                  </a:moveTo>
                  <a:cubicBezTo>
                    <a:pt x="16" y="87"/>
                    <a:pt x="93" y="74"/>
                    <a:pt x="109" y="68"/>
                  </a:cubicBezTo>
                  <a:cubicBezTo>
                    <a:pt x="125" y="61"/>
                    <a:pt x="159" y="44"/>
                    <a:pt x="150" y="23"/>
                  </a:cubicBezTo>
                  <a:cubicBezTo>
                    <a:pt x="141" y="0"/>
                    <a:pt x="105" y="13"/>
                    <a:pt x="89" y="20"/>
                  </a:cubicBezTo>
                  <a:cubicBezTo>
                    <a:pt x="74" y="27"/>
                    <a:pt x="10" y="73"/>
                    <a:pt x="0"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5"/>
            <p:cNvSpPr/>
            <p:nvPr/>
          </p:nvSpPr>
          <p:spPr bwMode="auto">
            <a:xfrm>
              <a:off x="2122488" y="-1571625"/>
              <a:ext cx="374650" cy="474663"/>
            </a:xfrm>
            <a:custGeom>
              <a:avLst/>
              <a:gdLst>
                <a:gd name="T0" fmla="*/ 0 w 115"/>
                <a:gd name="T1" fmla="*/ 145 h 145"/>
                <a:gd name="T2" fmla="*/ 85 w 115"/>
                <a:gd name="T3" fmla="*/ 74 h 145"/>
                <a:gd name="T4" fmla="*/ 97 w 115"/>
                <a:gd name="T5" fmla="*/ 15 h 145"/>
                <a:gd name="T6" fmla="*/ 43 w 115"/>
                <a:gd name="T7" fmla="*/ 44 h 145"/>
                <a:gd name="T8" fmla="*/ 0 w 115"/>
                <a:gd name="T9" fmla="*/ 145 h 145"/>
              </a:gdLst>
              <a:ahLst/>
              <a:cxnLst>
                <a:cxn ang="0">
                  <a:pos x="T0" y="T1"/>
                </a:cxn>
                <a:cxn ang="0">
                  <a:pos x="T2" y="T3"/>
                </a:cxn>
                <a:cxn ang="0">
                  <a:pos x="T4" y="T5"/>
                </a:cxn>
                <a:cxn ang="0">
                  <a:pos x="T6" y="T7"/>
                </a:cxn>
                <a:cxn ang="0">
                  <a:pos x="T8" y="T9"/>
                </a:cxn>
              </a:cxnLst>
              <a:rect l="0" t="0" r="r" b="b"/>
              <a:pathLst>
                <a:path w="115" h="145">
                  <a:moveTo>
                    <a:pt x="0" y="145"/>
                  </a:moveTo>
                  <a:cubicBezTo>
                    <a:pt x="15" y="139"/>
                    <a:pt x="75" y="88"/>
                    <a:pt x="85" y="74"/>
                  </a:cubicBezTo>
                  <a:cubicBezTo>
                    <a:pt x="95" y="60"/>
                    <a:pt x="115" y="28"/>
                    <a:pt x="97" y="15"/>
                  </a:cubicBezTo>
                  <a:cubicBezTo>
                    <a:pt x="78" y="0"/>
                    <a:pt x="54" y="30"/>
                    <a:pt x="43" y="44"/>
                  </a:cubicBezTo>
                  <a:cubicBezTo>
                    <a:pt x="33" y="57"/>
                    <a:pt x="3" y="130"/>
                    <a:pt x="0" y="145"/>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6"/>
            <p:cNvSpPr/>
            <p:nvPr/>
          </p:nvSpPr>
          <p:spPr bwMode="auto">
            <a:xfrm>
              <a:off x="2051050" y="-1630363"/>
              <a:ext cx="169862" cy="533400"/>
            </a:xfrm>
            <a:custGeom>
              <a:avLst/>
              <a:gdLst>
                <a:gd name="T0" fmla="*/ 22 w 52"/>
                <a:gd name="T1" fmla="*/ 163 h 163"/>
                <a:gd name="T2" fmla="*/ 52 w 52"/>
                <a:gd name="T3" fmla="*/ 57 h 163"/>
                <a:gd name="T4" fmla="*/ 28 w 52"/>
                <a:gd name="T5" fmla="*/ 1 h 163"/>
                <a:gd name="T6" fmla="*/ 0 w 52"/>
                <a:gd name="T7" fmla="*/ 55 h 163"/>
                <a:gd name="T8" fmla="*/ 22 w 52"/>
                <a:gd name="T9" fmla="*/ 163 h 163"/>
              </a:gdLst>
              <a:ahLst/>
              <a:cxnLst>
                <a:cxn ang="0">
                  <a:pos x="T0" y="T1"/>
                </a:cxn>
                <a:cxn ang="0">
                  <a:pos x="T2" y="T3"/>
                </a:cxn>
                <a:cxn ang="0">
                  <a:pos x="T4" y="T5"/>
                </a:cxn>
                <a:cxn ang="0">
                  <a:pos x="T6" y="T7"/>
                </a:cxn>
                <a:cxn ang="0">
                  <a:pos x="T8" y="T9"/>
                </a:cxn>
              </a:cxnLst>
              <a:rect l="0" t="0" r="r" b="b"/>
              <a:pathLst>
                <a:path w="52" h="163">
                  <a:moveTo>
                    <a:pt x="22" y="163"/>
                  </a:moveTo>
                  <a:cubicBezTo>
                    <a:pt x="31" y="150"/>
                    <a:pt x="51" y="74"/>
                    <a:pt x="52" y="57"/>
                  </a:cubicBezTo>
                  <a:cubicBezTo>
                    <a:pt x="52" y="39"/>
                    <a:pt x="51" y="1"/>
                    <a:pt x="28" y="1"/>
                  </a:cubicBezTo>
                  <a:cubicBezTo>
                    <a:pt x="4" y="0"/>
                    <a:pt x="1" y="37"/>
                    <a:pt x="0" y="55"/>
                  </a:cubicBezTo>
                  <a:cubicBezTo>
                    <a:pt x="0" y="72"/>
                    <a:pt x="16" y="149"/>
                    <a:pt x="22" y="163"/>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7"/>
            <p:cNvSpPr/>
            <p:nvPr/>
          </p:nvSpPr>
          <p:spPr bwMode="auto">
            <a:xfrm>
              <a:off x="1766888" y="-1581150"/>
              <a:ext cx="355600" cy="484188"/>
            </a:xfrm>
            <a:custGeom>
              <a:avLst/>
              <a:gdLst>
                <a:gd name="T0" fmla="*/ 109 w 109"/>
                <a:gd name="T1" fmla="*/ 148 h 148"/>
                <a:gd name="T2" fmla="*/ 72 w 109"/>
                <a:gd name="T3" fmla="*/ 44 h 148"/>
                <a:gd name="T4" fmla="*/ 20 w 109"/>
                <a:gd name="T5" fmla="*/ 12 h 148"/>
                <a:gd name="T6" fmla="*/ 29 w 109"/>
                <a:gd name="T7" fmla="*/ 72 h 148"/>
                <a:gd name="T8" fmla="*/ 109 w 109"/>
                <a:gd name="T9" fmla="*/ 148 h 148"/>
              </a:gdLst>
              <a:ahLst/>
              <a:cxnLst>
                <a:cxn ang="0">
                  <a:pos x="T0" y="T1"/>
                </a:cxn>
                <a:cxn ang="0">
                  <a:pos x="T2" y="T3"/>
                </a:cxn>
                <a:cxn ang="0">
                  <a:pos x="T4" y="T5"/>
                </a:cxn>
                <a:cxn ang="0">
                  <a:pos x="T6" y="T7"/>
                </a:cxn>
                <a:cxn ang="0">
                  <a:pos x="T8" y="T9"/>
                </a:cxn>
              </a:cxnLst>
              <a:rect l="0" t="0" r="r" b="b"/>
              <a:pathLst>
                <a:path w="109" h="148">
                  <a:moveTo>
                    <a:pt x="109" y="148"/>
                  </a:moveTo>
                  <a:cubicBezTo>
                    <a:pt x="108" y="132"/>
                    <a:pt x="81" y="58"/>
                    <a:pt x="72" y="44"/>
                  </a:cubicBezTo>
                  <a:cubicBezTo>
                    <a:pt x="62" y="29"/>
                    <a:pt x="39" y="0"/>
                    <a:pt x="20" y="12"/>
                  </a:cubicBezTo>
                  <a:cubicBezTo>
                    <a:pt x="0" y="25"/>
                    <a:pt x="19" y="58"/>
                    <a:pt x="29" y="72"/>
                  </a:cubicBezTo>
                  <a:cubicBezTo>
                    <a:pt x="38" y="86"/>
                    <a:pt x="96" y="140"/>
                    <a:pt x="109" y="1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8"/>
            <p:cNvSpPr/>
            <p:nvPr/>
          </p:nvSpPr>
          <p:spPr bwMode="auto">
            <a:xfrm>
              <a:off x="2027238" y="-1220788"/>
              <a:ext cx="222250" cy="219075"/>
            </a:xfrm>
            <a:custGeom>
              <a:avLst/>
              <a:gdLst>
                <a:gd name="T0" fmla="*/ 41 w 68"/>
                <a:gd name="T1" fmla="*/ 5 h 67"/>
                <a:gd name="T2" fmla="*/ 2 w 68"/>
                <a:gd name="T3" fmla="*/ 27 h 67"/>
                <a:gd name="T4" fmla="*/ 31 w 68"/>
                <a:gd name="T5" fmla="*/ 67 h 67"/>
                <a:gd name="T6" fmla="*/ 67 w 68"/>
                <a:gd name="T7" fmla="*/ 43 h 67"/>
                <a:gd name="T8" fmla="*/ 41 w 68"/>
                <a:gd name="T9" fmla="*/ 5 h 67"/>
              </a:gdLst>
              <a:ahLst/>
              <a:cxnLst>
                <a:cxn ang="0">
                  <a:pos x="T0" y="T1"/>
                </a:cxn>
                <a:cxn ang="0">
                  <a:pos x="T2" y="T3"/>
                </a:cxn>
                <a:cxn ang="0">
                  <a:pos x="T4" y="T5"/>
                </a:cxn>
                <a:cxn ang="0">
                  <a:pos x="T6" y="T7"/>
                </a:cxn>
                <a:cxn ang="0">
                  <a:pos x="T8" y="T9"/>
                </a:cxn>
              </a:cxnLst>
              <a:rect l="0" t="0" r="r" b="b"/>
              <a:pathLst>
                <a:path w="68" h="67">
                  <a:moveTo>
                    <a:pt x="41" y="5"/>
                  </a:moveTo>
                  <a:cubicBezTo>
                    <a:pt x="24" y="2"/>
                    <a:pt x="4" y="0"/>
                    <a:pt x="2" y="27"/>
                  </a:cubicBezTo>
                  <a:cubicBezTo>
                    <a:pt x="0" y="55"/>
                    <a:pt x="12" y="67"/>
                    <a:pt x="31" y="67"/>
                  </a:cubicBezTo>
                  <a:cubicBezTo>
                    <a:pt x="49" y="67"/>
                    <a:pt x="65" y="62"/>
                    <a:pt x="67" y="43"/>
                  </a:cubicBezTo>
                  <a:cubicBezTo>
                    <a:pt x="68" y="24"/>
                    <a:pt x="62" y="10"/>
                    <a:pt x="41" y="5"/>
                  </a:cubicBezTo>
                  <a:close/>
                </a:path>
              </a:pathLst>
            </a:custGeom>
            <a:solidFill>
              <a:srgbClr val="FFE6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9"/>
            <p:cNvSpPr/>
            <p:nvPr/>
          </p:nvSpPr>
          <p:spPr bwMode="auto">
            <a:xfrm>
              <a:off x="2035175" y="-1103313"/>
              <a:ext cx="198437" cy="101600"/>
            </a:xfrm>
            <a:custGeom>
              <a:avLst/>
              <a:gdLst>
                <a:gd name="T0" fmla="*/ 0 w 61"/>
                <a:gd name="T1" fmla="*/ 0 h 31"/>
                <a:gd name="T2" fmla="*/ 29 w 61"/>
                <a:gd name="T3" fmla="*/ 31 h 31"/>
                <a:gd name="T4" fmla="*/ 61 w 61"/>
                <a:gd name="T5" fmla="*/ 19 h 31"/>
                <a:gd name="T6" fmla="*/ 0 w 61"/>
                <a:gd name="T7" fmla="*/ 0 h 31"/>
              </a:gdLst>
              <a:ahLst/>
              <a:cxnLst>
                <a:cxn ang="0">
                  <a:pos x="T0" y="T1"/>
                </a:cxn>
                <a:cxn ang="0">
                  <a:pos x="T2" y="T3"/>
                </a:cxn>
                <a:cxn ang="0">
                  <a:pos x="T4" y="T5"/>
                </a:cxn>
                <a:cxn ang="0">
                  <a:pos x="T6" y="T7"/>
                </a:cxn>
              </a:cxnLst>
              <a:rect l="0" t="0" r="r" b="b"/>
              <a:pathLst>
                <a:path w="61" h="31">
                  <a:moveTo>
                    <a:pt x="0" y="0"/>
                  </a:moveTo>
                  <a:cubicBezTo>
                    <a:pt x="1" y="21"/>
                    <a:pt x="12" y="31"/>
                    <a:pt x="29" y="31"/>
                  </a:cubicBezTo>
                  <a:cubicBezTo>
                    <a:pt x="43" y="31"/>
                    <a:pt x="55" y="28"/>
                    <a:pt x="61" y="19"/>
                  </a:cubicBezTo>
                  <a:cubicBezTo>
                    <a:pt x="39" y="24"/>
                    <a:pt x="14" y="24"/>
                    <a:pt x="0" y="0"/>
                  </a:cubicBezTo>
                  <a:close/>
                </a:path>
              </a:pathLst>
            </a:custGeom>
            <a:solidFill>
              <a:srgbClr val="FDD2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90"/>
            <p:cNvSpPr/>
            <p:nvPr/>
          </p:nvSpPr>
          <p:spPr bwMode="auto">
            <a:xfrm>
              <a:off x="11826875" y="-619125"/>
              <a:ext cx="365125" cy="184150"/>
            </a:xfrm>
            <a:custGeom>
              <a:avLst/>
              <a:gdLst>
                <a:gd name="T0" fmla="*/ 112 w 112"/>
                <a:gd name="T1" fmla="*/ 48 h 56"/>
                <a:gd name="T2" fmla="*/ 0 w 112"/>
                <a:gd name="T3" fmla="*/ 1 h 56"/>
                <a:gd name="T4" fmla="*/ 112 w 112"/>
                <a:gd name="T5" fmla="*/ 48 h 56"/>
              </a:gdLst>
              <a:ahLst/>
              <a:cxnLst>
                <a:cxn ang="0">
                  <a:pos x="T0" y="T1"/>
                </a:cxn>
                <a:cxn ang="0">
                  <a:pos x="T2" y="T3"/>
                </a:cxn>
                <a:cxn ang="0">
                  <a:pos x="T4" y="T5"/>
                </a:cxn>
              </a:cxnLst>
              <a:rect l="0" t="0" r="r" b="b"/>
              <a:pathLst>
                <a:path w="112" h="56">
                  <a:moveTo>
                    <a:pt x="112" y="48"/>
                  </a:moveTo>
                  <a:cubicBezTo>
                    <a:pt x="98" y="56"/>
                    <a:pt x="2" y="6"/>
                    <a:pt x="0" y="1"/>
                  </a:cubicBezTo>
                  <a:cubicBezTo>
                    <a:pt x="5" y="0"/>
                    <a:pt x="108" y="33"/>
                    <a:pt x="112" y="4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91"/>
            <p:cNvSpPr/>
            <p:nvPr/>
          </p:nvSpPr>
          <p:spPr bwMode="auto">
            <a:xfrm>
              <a:off x="11826875" y="-622300"/>
              <a:ext cx="260350" cy="98425"/>
            </a:xfrm>
            <a:custGeom>
              <a:avLst/>
              <a:gdLst>
                <a:gd name="T0" fmla="*/ 80 w 80"/>
                <a:gd name="T1" fmla="*/ 19 h 30"/>
                <a:gd name="T2" fmla="*/ 0 w 80"/>
                <a:gd name="T3" fmla="*/ 2 h 30"/>
                <a:gd name="T4" fmla="*/ 80 w 80"/>
                <a:gd name="T5" fmla="*/ 19 h 30"/>
              </a:gdLst>
              <a:ahLst/>
              <a:cxnLst>
                <a:cxn ang="0">
                  <a:pos x="T0" y="T1"/>
                </a:cxn>
                <a:cxn ang="0">
                  <a:pos x="T2" y="T3"/>
                </a:cxn>
                <a:cxn ang="0">
                  <a:pos x="T4" y="T5"/>
                </a:cxn>
              </a:cxnLst>
              <a:rect l="0" t="0" r="r" b="b"/>
              <a:pathLst>
                <a:path w="80" h="30">
                  <a:moveTo>
                    <a:pt x="80" y="19"/>
                  </a:moveTo>
                  <a:cubicBezTo>
                    <a:pt x="74" y="30"/>
                    <a:pt x="4" y="6"/>
                    <a:pt x="0" y="2"/>
                  </a:cubicBezTo>
                  <a:cubicBezTo>
                    <a:pt x="3" y="0"/>
                    <a:pt x="71" y="5"/>
                    <a:pt x="80" y="19"/>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92"/>
            <p:cNvSpPr/>
            <p:nvPr/>
          </p:nvSpPr>
          <p:spPr bwMode="auto">
            <a:xfrm>
              <a:off x="11826875" y="-615950"/>
              <a:ext cx="231775" cy="161925"/>
            </a:xfrm>
            <a:custGeom>
              <a:avLst/>
              <a:gdLst>
                <a:gd name="T0" fmla="*/ 68 w 71"/>
                <a:gd name="T1" fmla="*/ 46 h 49"/>
                <a:gd name="T2" fmla="*/ 0 w 71"/>
                <a:gd name="T3" fmla="*/ 0 h 49"/>
                <a:gd name="T4" fmla="*/ 68 w 71"/>
                <a:gd name="T5" fmla="*/ 46 h 49"/>
              </a:gdLst>
              <a:ahLst/>
              <a:cxnLst>
                <a:cxn ang="0">
                  <a:pos x="T0" y="T1"/>
                </a:cxn>
                <a:cxn ang="0">
                  <a:pos x="T2" y="T3"/>
                </a:cxn>
                <a:cxn ang="0">
                  <a:pos x="T4" y="T5"/>
                </a:cxn>
              </a:cxnLst>
              <a:rect l="0" t="0" r="r" b="b"/>
              <a:pathLst>
                <a:path w="71" h="49">
                  <a:moveTo>
                    <a:pt x="68" y="46"/>
                  </a:moveTo>
                  <a:cubicBezTo>
                    <a:pt x="71" y="34"/>
                    <a:pt x="5" y="0"/>
                    <a:pt x="0" y="0"/>
                  </a:cubicBezTo>
                  <a:cubicBezTo>
                    <a:pt x="0" y="4"/>
                    <a:pt x="52" y="49"/>
                    <a:pt x="68" y="4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93"/>
            <p:cNvSpPr/>
            <p:nvPr/>
          </p:nvSpPr>
          <p:spPr bwMode="auto">
            <a:xfrm>
              <a:off x="11709400" y="-773113"/>
              <a:ext cx="349250" cy="122238"/>
            </a:xfrm>
            <a:custGeom>
              <a:avLst/>
              <a:gdLst>
                <a:gd name="T0" fmla="*/ 107 w 107"/>
                <a:gd name="T1" fmla="*/ 11 h 37"/>
                <a:gd name="T2" fmla="*/ 0 w 107"/>
                <a:gd name="T3" fmla="*/ 34 h 37"/>
                <a:gd name="T4" fmla="*/ 107 w 107"/>
                <a:gd name="T5" fmla="*/ 11 h 37"/>
              </a:gdLst>
              <a:ahLst/>
              <a:cxnLst>
                <a:cxn ang="0">
                  <a:pos x="T0" y="T1"/>
                </a:cxn>
                <a:cxn ang="0">
                  <a:pos x="T2" y="T3"/>
                </a:cxn>
                <a:cxn ang="0">
                  <a:pos x="T4" y="T5"/>
                </a:cxn>
              </a:cxnLst>
              <a:rect l="0" t="0" r="r" b="b"/>
              <a:pathLst>
                <a:path w="107" h="37">
                  <a:moveTo>
                    <a:pt x="107" y="11"/>
                  </a:moveTo>
                  <a:cubicBezTo>
                    <a:pt x="101" y="25"/>
                    <a:pt x="4" y="37"/>
                    <a:pt x="0" y="34"/>
                  </a:cubicBezTo>
                  <a:cubicBezTo>
                    <a:pt x="2" y="30"/>
                    <a:pt x="96" y="0"/>
                    <a:pt x="107"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94"/>
            <p:cNvSpPr/>
            <p:nvPr/>
          </p:nvSpPr>
          <p:spPr bwMode="auto">
            <a:xfrm>
              <a:off x="11709400" y="-785813"/>
              <a:ext cx="247650" cy="128588"/>
            </a:xfrm>
            <a:custGeom>
              <a:avLst/>
              <a:gdLst>
                <a:gd name="T0" fmla="*/ 75 w 76"/>
                <a:gd name="T1" fmla="*/ 6 h 39"/>
                <a:gd name="T2" fmla="*/ 0 w 76"/>
                <a:gd name="T3" fmla="*/ 38 h 39"/>
                <a:gd name="T4" fmla="*/ 75 w 76"/>
                <a:gd name="T5" fmla="*/ 6 h 39"/>
              </a:gdLst>
              <a:ahLst/>
              <a:cxnLst>
                <a:cxn ang="0">
                  <a:pos x="T0" y="T1"/>
                </a:cxn>
                <a:cxn ang="0">
                  <a:pos x="T2" y="T3"/>
                </a:cxn>
                <a:cxn ang="0">
                  <a:pos x="T4" y="T5"/>
                </a:cxn>
              </a:cxnLst>
              <a:rect l="0" t="0" r="r" b="b"/>
              <a:pathLst>
                <a:path w="76" h="39">
                  <a:moveTo>
                    <a:pt x="75" y="6"/>
                  </a:moveTo>
                  <a:cubicBezTo>
                    <a:pt x="76" y="19"/>
                    <a:pt x="5" y="39"/>
                    <a:pt x="0" y="38"/>
                  </a:cubicBezTo>
                  <a:cubicBezTo>
                    <a:pt x="0" y="35"/>
                    <a:pt x="59" y="0"/>
                    <a:pt x="75"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5"/>
            <p:cNvSpPr/>
            <p:nvPr/>
          </p:nvSpPr>
          <p:spPr bwMode="auto">
            <a:xfrm>
              <a:off x="11709400" y="-703263"/>
              <a:ext cx="265112" cy="77788"/>
            </a:xfrm>
            <a:custGeom>
              <a:avLst/>
              <a:gdLst>
                <a:gd name="T0" fmla="*/ 81 w 81"/>
                <a:gd name="T1" fmla="*/ 12 h 24"/>
                <a:gd name="T2" fmla="*/ 0 w 81"/>
                <a:gd name="T3" fmla="*/ 13 h 24"/>
                <a:gd name="T4" fmla="*/ 81 w 81"/>
                <a:gd name="T5" fmla="*/ 12 h 24"/>
              </a:gdLst>
              <a:ahLst/>
              <a:cxnLst>
                <a:cxn ang="0">
                  <a:pos x="T0" y="T1"/>
                </a:cxn>
                <a:cxn ang="0">
                  <a:pos x="T2" y="T3"/>
                </a:cxn>
                <a:cxn ang="0">
                  <a:pos x="T4" y="T5"/>
                </a:cxn>
              </a:cxnLst>
              <a:rect l="0" t="0" r="r" b="b"/>
              <a:pathLst>
                <a:path w="81" h="24">
                  <a:moveTo>
                    <a:pt x="81" y="12"/>
                  </a:moveTo>
                  <a:cubicBezTo>
                    <a:pt x="77" y="0"/>
                    <a:pt x="4" y="10"/>
                    <a:pt x="0" y="13"/>
                  </a:cubicBezTo>
                  <a:cubicBezTo>
                    <a:pt x="2" y="16"/>
                    <a:pt x="70" y="24"/>
                    <a:pt x="81"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96"/>
            <p:cNvSpPr/>
            <p:nvPr/>
          </p:nvSpPr>
          <p:spPr bwMode="auto">
            <a:xfrm>
              <a:off x="11706225" y="-663575"/>
              <a:ext cx="225425" cy="296863"/>
            </a:xfrm>
            <a:custGeom>
              <a:avLst/>
              <a:gdLst>
                <a:gd name="T0" fmla="*/ 63 w 69"/>
                <a:gd name="T1" fmla="*/ 91 h 91"/>
                <a:gd name="T2" fmla="*/ 1 w 69"/>
                <a:gd name="T3" fmla="*/ 0 h 91"/>
                <a:gd name="T4" fmla="*/ 63 w 69"/>
                <a:gd name="T5" fmla="*/ 91 h 91"/>
              </a:gdLst>
              <a:ahLst/>
              <a:cxnLst>
                <a:cxn ang="0">
                  <a:pos x="T0" y="T1"/>
                </a:cxn>
                <a:cxn ang="0">
                  <a:pos x="T2" y="T3"/>
                </a:cxn>
                <a:cxn ang="0">
                  <a:pos x="T4" y="T5"/>
                </a:cxn>
              </a:cxnLst>
              <a:rect l="0" t="0" r="r" b="b"/>
              <a:pathLst>
                <a:path w="69" h="91">
                  <a:moveTo>
                    <a:pt x="63" y="91"/>
                  </a:moveTo>
                  <a:cubicBezTo>
                    <a:pt x="69" y="77"/>
                    <a:pt x="6" y="1"/>
                    <a:pt x="1" y="0"/>
                  </a:cubicBezTo>
                  <a:cubicBezTo>
                    <a:pt x="0" y="5"/>
                    <a:pt x="48" y="91"/>
                    <a:pt x="63" y="9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7"/>
            <p:cNvSpPr/>
            <p:nvPr/>
          </p:nvSpPr>
          <p:spPr bwMode="auto">
            <a:xfrm>
              <a:off x="11703050" y="-663575"/>
              <a:ext cx="142875" cy="244475"/>
            </a:xfrm>
            <a:custGeom>
              <a:avLst/>
              <a:gdLst>
                <a:gd name="T0" fmla="*/ 34 w 44"/>
                <a:gd name="T1" fmla="*/ 75 h 75"/>
                <a:gd name="T2" fmla="*/ 2 w 44"/>
                <a:gd name="T3" fmla="*/ 0 h 75"/>
                <a:gd name="T4" fmla="*/ 34 w 44"/>
                <a:gd name="T5" fmla="*/ 75 h 75"/>
              </a:gdLst>
              <a:ahLst/>
              <a:cxnLst>
                <a:cxn ang="0">
                  <a:pos x="T0" y="T1"/>
                </a:cxn>
                <a:cxn ang="0">
                  <a:pos x="T2" y="T3"/>
                </a:cxn>
                <a:cxn ang="0">
                  <a:pos x="T4" y="T5"/>
                </a:cxn>
              </a:cxnLst>
              <a:rect l="0" t="0" r="r" b="b"/>
              <a:pathLst>
                <a:path w="44" h="75">
                  <a:moveTo>
                    <a:pt x="34" y="75"/>
                  </a:moveTo>
                  <a:cubicBezTo>
                    <a:pt x="44" y="67"/>
                    <a:pt x="6" y="3"/>
                    <a:pt x="2" y="0"/>
                  </a:cubicBezTo>
                  <a:cubicBezTo>
                    <a:pt x="0" y="4"/>
                    <a:pt x="19" y="69"/>
                    <a:pt x="34" y="7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8"/>
            <p:cNvSpPr/>
            <p:nvPr/>
          </p:nvSpPr>
          <p:spPr bwMode="auto">
            <a:xfrm>
              <a:off x="11709400" y="-663575"/>
              <a:ext cx="188912" cy="204788"/>
            </a:xfrm>
            <a:custGeom>
              <a:avLst/>
              <a:gdLst>
                <a:gd name="T0" fmla="*/ 58 w 58"/>
                <a:gd name="T1" fmla="*/ 57 h 63"/>
                <a:gd name="T2" fmla="*/ 0 w 58"/>
                <a:gd name="T3" fmla="*/ 0 h 63"/>
                <a:gd name="T4" fmla="*/ 58 w 58"/>
                <a:gd name="T5" fmla="*/ 57 h 63"/>
              </a:gdLst>
              <a:ahLst/>
              <a:cxnLst>
                <a:cxn ang="0">
                  <a:pos x="T0" y="T1"/>
                </a:cxn>
                <a:cxn ang="0">
                  <a:pos x="T2" y="T3"/>
                </a:cxn>
                <a:cxn ang="0">
                  <a:pos x="T4" y="T5"/>
                </a:cxn>
              </a:cxnLst>
              <a:rect l="0" t="0" r="r" b="b"/>
              <a:pathLst>
                <a:path w="58" h="63">
                  <a:moveTo>
                    <a:pt x="58" y="57"/>
                  </a:moveTo>
                  <a:cubicBezTo>
                    <a:pt x="47" y="63"/>
                    <a:pt x="1" y="5"/>
                    <a:pt x="0" y="0"/>
                  </a:cubicBezTo>
                  <a:cubicBezTo>
                    <a:pt x="4" y="0"/>
                    <a:pt x="58" y="41"/>
                    <a:pt x="58" y="5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9"/>
            <p:cNvSpPr/>
            <p:nvPr/>
          </p:nvSpPr>
          <p:spPr bwMode="auto">
            <a:xfrm>
              <a:off x="11504613" y="-854075"/>
              <a:ext cx="352425" cy="120650"/>
            </a:xfrm>
            <a:custGeom>
              <a:avLst/>
              <a:gdLst>
                <a:gd name="T0" fmla="*/ 108 w 108"/>
                <a:gd name="T1" fmla="*/ 11 h 37"/>
                <a:gd name="T2" fmla="*/ 0 w 108"/>
                <a:gd name="T3" fmla="*/ 34 h 37"/>
                <a:gd name="T4" fmla="*/ 108 w 108"/>
                <a:gd name="T5" fmla="*/ 11 h 37"/>
              </a:gdLst>
              <a:ahLst/>
              <a:cxnLst>
                <a:cxn ang="0">
                  <a:pos x="T0" y="T1"/>
                </a:cxn>
                <a:cxn ang="0">
                  <a:pos x="T2" y="T3"/>
                </a:cxn>
                <a:cxn ang="0">
                  <a:pos x="T4" y="T5"/>
                </a:cxn>
              </a:cxnLst>
              <a:rect l="0" t="0" r="r" b="b"/>
              <a:pathLst>
                <a:path w="108" h="37">
                  <a:moveTo>
                    <a:pt x="108" y="11"/>
                  </a:moveTo>
                  <a:cubicBezTo>
                    <a:pt x="102" y="25"/>
                    <a:pt x="4" y="37"/>
                    <a:pt x="0" y="34"/>
                  </a:cubicBezTo>
                  <a:cubicBezTo>
                    <a:pt x="3" y="30"/>
                    <a:pt x="96" y="0"/>
                    <a:pt x="108"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0"/>
            <p:cNvSpPr/>
            <p:nvPr/>
          </p:nvSpPr>
          <p:spPr bwMode="auto">
            <a:xfrm>
              <a:off x="11504613" y="-866775"/>
              <a:ext cx="247650" cy="127000"/>
            </a:xfrm>
            <a:custGeom>
              <a:avLst/>
              <a:gdLst>
                <a:gd name="T0" fmla="*/ 75 w 76"/>
                <a:gd name="T1" fmla="*/ 6 h 39"/>
                <a:gd name="T2" fmla="*/ 0 w 76"/>
                <a:gd name="T3" fmla="*/ 38 h 39"/>
                <a:gd name="T4" fmla="*/ 75 w 76"/>
                <a:gd name="T5" fmla="*/ 6 h 39"/>
              </a:gdLst>
              <a:ahLst/>
              <a:cxnLst>
                <a:cxn ang="0">
                  <a:pos x="T0" y="T1"/>
                </a:cxn>
                <a:cxn ang="0">
                  <a:pos x="T2" y="T3"/>
                </a:cxn>
                <a:cxn ang="0">
                  <a:pos x="T4" y="T5"/>
                </a:cxn>
              </a:cxnLst>
              <a:rect l="0" t="0" r="r" b="b"/>
              <a:pathLst>
                <a:path w="76" h="39">
                  <a:moveTo>
                    <a:pt x="75" y="6"/>
                  </a:moveTo>
                  <a:cubicBezTo>
                    <a:pt x="76" y="19"/>
                    <a:pt x="5" y="39"/>
                    <a:pt x="0" y="38"/>
                  </a:cubicBezTo>
                  <a:cubicBezTo>
                    <a:pt x="1" y="35"/>
                    <a:pt x="60" y="0"/>
                    <a:pt x="75"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1"/>
            <p:cNvSpPr/>
            <p:nvPr/>
          </p:nvSpPr>
          <p:spPr bwMode="auto">
            <a:xfrm>
              <a:off x="11504613" y="-785813"/>
              <a:ext cx="263525" cy="79375"/>
            </a:xfrm>
            <a:custGeom>
              <a:avLst/>
              <a:gdLst>
                <a:gd name="T0" fmla="*/ 81 w 81"/>
                <a:gd name="T1" fmla="*/ 12 h 24"/>
                <a:gd name="T2" fmla="*/ 0 w 81"/>
                <a:gd name="T3" fmla="*/ 13 h 24"/>
                <a:gd name="T4" fmla="*/ 81 w 81"/>
                <a:gd name="T5" fmla="*/ 12 h 24"/>
              </a:gdLst>
              <a:ahLst/>
              <a:cxnLst>
                <a:cxn ang="0">
                  <a:pos x="T0" y="T1"/>
                </a:cxn>
                <a:cxn ang="0">
                  <a:pos x="T2" y="T3"/>
                </a:cxn>
                <a:cxn ang="0">
                  <a:pos x="T4" y="T5"/>
                </a:cxn>
              </a:cxnLst>
              <a:rect l="0" t="0" r="r" b="b"/>
              <a:pathLst>
                <a:path w="81" h="24">
                  <a:moveTo>
                    <a:pt x="81" y="12"/>
                  </a:moveTo>
                  <a:cubicBezTo>
                    <a:pt x="77" y="0"/>
                    <a:pt x="4" y="10"/>
                    <a:pt x="0" y="13"/>
                  </a:cubicBezTo>
                  <a:cubicBezTo>
                    <a:pt x="2" y="16"/>
                    <a:pt x="70" y="24"/>
                    <a:pt x="81"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02"/>
            <p:cNvSpPr/>
            <p:nvPr/>
          </p:nvSpPr>
          <p:spPr bwMode="auto">
            <a:xfrm>
              <a:off x="11501438" y="-746125"/>
              <a:ext cx="225425" cy="298450"/>
            </a:xfrm>
            <a:custGeom>
              <a:avLst/>
              <a:gdLst>
                <a:gd name="T0" fmla="*/ 64 w 69"/>
                <a:gd name="T1" fmla="*/ 91 h 91"/>
                <a:gd name="T2" fmla="*/ 1 w 69"/>
                <a:gd name="T3" fmla="*/ 0 h 91"/>
                <a:gd name="T4" fmla="*/ 64 w 69"/>
                <a:gd name="T5" fmla="*/ 91 h 91"/>
              </a:gdLst>
              <a:ahLst/>
              <a:cxnLst>
                <a:cxn ang="0">
                  <a:pos x="T0" y="T1"/>
                </a:cxn>
                <a:cxn ang="0">
                  <a:pos x="T2" y="T3"/>
                </a:cxn>
                <a:cxn ang="0">
                  <a:pos x="T4" y="T5"/>
                </a:cxn>
              </a:cxnLst>
              <a:rect l="0" t="0" r="r" b="b"/>
              <a:pathLst>
                <a:path w="69" h="91">
                  <a:moveTo>
                    <a:pt x="64" y="91"/>
                  </a:moveTo>
                  <a:cubicBezTo>
                    <a:pt x="69" y="77"/>
                    <a:pt x="6" y="1"/>
                    <a:pt x="1" y="0"/>
                  </a:cubicBezTo>
                  <a:cubicBezTo>
                    <a:pt x="0" y="5"/>
                    <a:pt x="48" y="91"/>
                    <a:pt x="64" y="9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03"/>
            <p:cNvSpPr/>
            <p:nvPr/>
          </p:nvSpPr>
          <p:spPr bwMode="auto">
            <a:xfrm>
              <a:off x="11498263" y="-746125"/>
              <a:ext cx="142875" cy="246063"/>
            </a:xfrm>
            <a:custGeom>
              <a:avLst/>
              <a:gdLst>
                <a:gd name="T0" fmla="*/ 35 w 44"/>
                <a:gd name="T1" fmla="*/ 75 h 75"/>
                <a:gd name="T2" fmla="*/ 2 w 44"/>
                <a:gd name="T3" fmla="*/ 0 h 75"/>
                <a:gd name="T4" fmla="*/ 35 w 44"/>
                <a:gd name="T5" fmla="*/ 75 h 75"/>
              </a:gdLst>
              <a:ahLst/>
              <a:cxnLst>
                <a:cxn ang="0">
                  <a:pos x="T0" y="T1"/>
                </a:cxn>
                <a:cxn ang="0">
                  <a:pos x="T2" y="T3"/>
                </a:cxn>
                <a:cxn ang="0">
                  <a:pos x="T4" y="T5"/>
                </a:cxn>
              </a:cxnLst>
              <a:rect l="0" t="0" r="r" b="b"/>
              <a:pathLst>
                <a:path w="44" h="75">
                  <a:moveTo>
                    <a:pt x="35" y="75"/>
                  </a:moveTo>
                  <a:cubicBezTo>
                    <a:pt x="44" y="67"/>
                    <a:pt x="7" y="3"/>
                    <a:pt x="2" y="0"/>
                  </a:cubicBezTo>
                  <a:cubicBezTo>
                    <a:pt x="0" y="4"/>
                    <a:pt x="19" y="69"/>
                    <a:pt x="35" y="7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4"/>
            <p:cNvSpPr/>
            <p:nvPr/>
          </p:nvSpPr>
          <p:spPr bwMode="auto">
            <a:xfrm>
              <a:off x="11504613" y="-746125"/>
              <a:ext cx="192087" cy="206375"/>
            </a:xfrm>
            <a:custGeom>
              <a:avLst/>
              <a:gdLst>
                <a:gd name="T0" fmla="*/ 59 w 59"/>
                <a:gd name="T1" fmla="*/ 57 h 63"/>
                <a:gd name="T2" fmla="*/ 0 w 59"/>
                <a:gd name="T3" fmla="*/ 0 h 63"/>
                <a:gd name="T4" fmla="*/ 59 w 59"/>
                <a:gd name="T5" fmla="*/ 57 h 63"/>
              </a:gdLst>
              <a:ahLst/>
              <a:cxnLst>
                <a:cxn ang="0">
                  <a:pos x="T0" y="T1"/>
                </a:cxn>
                <a:cxn ang="0">
                  <a:pos x="T2" y="T3"/>
                </a:cxn>
                <a:cxn ang="0">
                  <a:pos x="T4" y="T5"/>
                </a:cxn>
              </a:cxnLst>
              <a:rect l="0" t="0" r="r" b="b"/>
              <a:pathLst>
                <a:path w="59" h="63">
                  <a:moveTo>
                    <a:pt x="59" y="57"/>
                  </a:moveTo>
                  <a:cubicBezTo>
                    <a:pt x="47" y="63"/>
                    <a:pt x="1" y="5"/>
                    <a:pt x="0" y="0"/>
                  </a:cubicBezTo>
                  <a:cubicBezTo>
                    <a:pt x="4" y="0"/>
                    <a:pt x="59" y="41"/>
                    <a:pt x="59" y="5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5"/>
            <p:cNvSpPr/>
            <p:nvPr/>
          </p:nvSpPr>
          <p:spPr bwMode="auto">
            <a:xfrm>
              <a:off x="11279188" y="-981075"/>
              <a:ext cx="374650" cy="155575"/>
            </a:xfrm>
            <a:custGeom>
              <a:avLst/>
              <a:gdLst>
                <a:gd name="T0" fmla="*/ 115 w 115"/>
                <a:gd name="T1" fmla="*/ 10 h 48"/>
                <a:gd name="T2" fmla="*/ 0 w 115"/>
                <a:gd name="T3" fmla="*/ 46 h 48"/>
                <a:gd name="T4" fmla="*/ 115 w 115"/>
                <a:gd name="T5" fmla="*/ 10 h 48"/>
              </a:gdLst>
              <a:ahLst/>
              <a:cxnLst>
                <a:cxn ang="0">
                  <a:pos x="T0" y="T1"/>
                </a:cxn>
                <a:cxn ang="0">
                  <a:pos x="T2" y="T3"/>
                </a:cxn>
                <a:cxn ang="0">
                  <a:pos x="T4" y="T5"/>
                </a:cxn>
              </a:cxnLst>
              <a:rect l="0" t="0" r="r" b="b"/>
              <a:pathLst>
                <a:path w="115" h="48">
                  <a:moveTo>
                    <a:pt x="115" y="10"/>
                  </a:moveTo>
                  <a:cubicBezTo>
                    <a:pt x="110" y="27"/>
                    <a:pt x="4" y="48"/>
                    <a:pt x="0" y="46"/>
                  </a:cubicBezTo>
                  <a:cubicBezTo>
                    <a:pt x="2" y="41"/>
                    <a:pt x="102" y="0"/>
                    <a:pt x="115" y="1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6"/>
            <p:cNvSpPr/>
            <p:nvPr/>
          </p:nvSpPr>
          <p:spPr bwMode="auto">
            <a:xfrm>
              <a:off x="11279188" y="-989013"/>
              <a:ext cx="265112" cy="160338"/>
            </a:xfrm>
            <a:custGeom>
              <a:avLst/>
              <a:gdLst>
                <a:gd name="T0" fmla="*/ 79 w 81"/>
                <a:gd name="T1" fmla="*/ 6 h 49"/>
                <a:gd name="T2" fmla="*/ 0 w 81"/>
                <a:gd name="T3" fmla="*/ 48 h 49"/>
                <a:gd name="T4" fmla="*/ 79 w 81"/>
                <a:gd name="T5" fmla="*/ 6 h 49"/>
              </a:gdLst>
              <a:ahLst/>
              <a:cxnLst>
                <a:cxn ang="0">
                  <a:pos x="T0" y="T1"/>
                </a:cxn>
                <a:cxn ang="0">
                  <a:pos x="T2" y="T3"/>
                </a:cxn>
                <a:cxn ang="0">
                  <a:pos x="T4" y="T5"/>
                </a:cxn>
              </a:cxnLst>
              <a:rect l="0" t="0" r="r" b="b"/>
              <a:pathLst>
                <a:path w="81" h="49">
                  <a:moveTo>
                    <a:pt x="79" y="6"/>
                  </a:moveTo>
                  <a:cubicBezTo>
                    <a:pt x="81" y="19"/>
                    <a:pt x="5" y="49"/>
                    <a:pt x="0" y="48"/>
                  </a:cubicBezTo>
                  <a:cubicBezTo>
                    <a:pt x="0" y="44"/>
                    <a:pt x="62" y="0"/>
                    <a:pt x="79"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7"/>
            <p:cNvSpPr/>
            <p:nvPr/>
          </p:nvSpPr>
          <p:spPr bwMode="auto">
            <a:xfrm>
              <a:off x="11279188" y="-903288"/>
              <a:ext cx="290512" cy="88900"/>
            </a:xfrm>
            <a:custGeom>
              <a:avLst/>
              <a:gdLst>
                <a:gd name="T0" fmla="*/ 89 w 89"/>
                <a:gd name="T1" fmla="*/ 13 h 27"/>
                <a:gd name="T2" fmla="*/ 0 w 89"/>
                <a:gd name="T3" fmla="*/ 22 h 27"/>
                <a:gd name="T4" fmla="*/ 89 w 89"/>
                <a:gd name="T5" fmla="*/ 13 h 27"/>
              </a:gdLst>
              <a:ahLst/>
              <a:cxnLst>
                <a:cxn ang="0">
                  <a:pos x="T0" y="T1"/>
                </a:cxn>
                <a:cxn ang="0">
                  <a:pos x="T2" y="T3"/>
                </a:cxn>
                <a:cxn ang="0">
                  <a:pos x="T4" y="T5"/>
                </a:cxn>
              </a:cxnLst>
              <a:rect l="0" t="0" r="r" b="b"/>
              <a:pathLst>
                <a:path w="89" h="27">
                  <a:moveTo>
                    <a:pt x="89" y="13"/>
                  </a:moveTo>
                  <a:cubicBezTo>
                    <a:pt x="83" y="0"/>
                    <a:pt x="4" y="18"/>
                    <a:pt x="0" y="22"/>
                  </a:cubicBezTo>
                  <a:cubicBezTo>
                    <a:pt x="2" y="25"/>
                    <a:pt x="78" y="27"/>
                    <a:pt x="89" y="13"/>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8"/>
            <p:cNvSpPr/>
            <p:nvPr/>
          </p:nvSpPr>
          <p:spPr bwMode="auto">
            <a:xfrm>
              <a:off x="11276013" y="-835025"/>
              <a:ext cx="222250" cy="344488"/>
            </a:xfrm>
            <a:custGeom>
              <a:avLst/>
              <a:gdLst>
                <a:gd name="T0" fmla="*/ 61 w 68"/>
                <a:gd name="T1" fmla="*/ 105 h 105"/>
                <a:gd name="T2" fmla="*/ 1 w 68"/>
                <a:gd name="T3" fmla="*/ 0 h 105"/>
                <a:gd name="T4" fmla="*/ 61 w 68"/>
                <a:gd name="T5" fmla="*/ 105 h 105"/>
              </a:gdLst>
              <a:ahLst/>
              <a:cxnLst>
                <a:cxn ang="0">
                  <a:pos x="T0" y="T1"/>
                </a:cxn>
                <a:cxn ang="0">
                  <a:pos x="T2" y="T3"/>
                </a:cxn>
                <a:cxn ang="0">
                  <a:pos x="T4" y="T5"/>
                </a:cxn>
              </a:cxnLst>
              <a:rect l="0" t="0" r="r" b="b"/>
              <a:pathLst>
                <a:path w="68" h="105">
                  <a:moveTo>
                    <a:pt x="61" y="105"/>
                  </a:moveTo>
                  <a:cubicBezTo>
                    <a:pt x="68" y="90"/>
                    <a:pt x="6" y="1"/>
                    <a:pt x="1" y="0"/>
                  </a:cubicBezTo>
                  <a:cubicBezTo>
                    <a:pt x="0" y="5"/>
                    <a:pt x="44" y="104"/>
                    <a:pt x="61" y="10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9"/>
            <p:cNvSpPr/>
            <p:nvPr/>
          </p:nvSpPr>
          <p:spPr bwMode="auto">
            <a:xfrm>
              <a:off x="11272838" y="-835025"/>
              <a:ext cx="136525" cy="279400"/>
            </a:xfrm>
            <a:custGeom>
              <a:avLst/>
              <a:gdLst>
                <a:gd name="T0" fmla="*/ 31 w 42"/>
                <a:gd name="T1" fmla="*/ 85 h 85"/>
                <a:gd name="T2" fmla="*/ 2 w 42"/>
                <a:gd name="T3" fmla="*/ 0 h 85"/>
                <a:gd name="T4" fmla="*/ 31 w 42"/>
                <a:gd name="T5" fmla="*/ 85 h 85"/>
              </a:gdLst>
              <a:ahLst/>
              <a:cxnLst>
                <a:cxn ang="0">
                  <a:pos x="T0" y="T1"/>
                </a:cxn>
                <a:cxn ang="0">
                  <a:pos x="T2" y="T3"/>
                </a:cxn>
                <a:cxn ang="0">
                  <a:pos x="T4" y="T5"/>
                </a:cxn>
              </a:cxnLst>
              <a:rect l="0" t="0" r="r" b="b"/>
              <a:pathLst>
                <a:path w="42" h="85">
                  <a:moveTo>
                    <a:pt x="31" y="85"/>
                  </a:moveTo>
                  <a:cubicBezTo>
                    <a:pt x="42" y="77"/>
                    <a:pt x="7" y="3"/>
                    <a:pt x="2" y="0"/>
                  </a:cubicBezTo>
                  <a:cubicBezTo>
                    <a:pt x="0" y="3"/>
                    <a:pt x="14" y="77"/>
                    <a:pt x="31" y="8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0"/>
            <p:cNvSpPr/>
            <p:nvPr/>
          </p:nvSpPr>
          <p:spPr bwMode="auto">
            <a:xfrm>
              <a:off x="11279188" y="-838200"/>
              <a:ext cx="195262" cy="242888"/>
            </a:xfrm>
            <a:custGeom>
              <a:avLst/>
              <a:gdLst>
                <a:gd name="T0" fmla="*/ 59 w 60"/>
                <a:gd name="T1" fmla="*/ 69 h 74"/>
                <a:gd name="T2" fmla="*/ 0 w 60"/>
                <a:gd name="T3" fmla="*/ 1 h 74"/>
                <a:gd name="T4" fmla="*/ 59 w 60"/>
                <a:gd name="T5" fmla="*/ 69 h 74"/>
              </a:gdLst>
              <a:ahLst/>
              <a:cxnLst>
                <a:cxn ang="0">
                  <a:pos x="T0" y="T1"/>
                </a:cxn>
                <a:cxn ang="0">
                  <a:pos x="T2" y="T3"/>
                </a:cxn>
                <a:cxn ang="0">
                  <a:pos x="T4" y="T5"/>
                </a:cxn>
              </a:cxnLst>
              <a:rect l="0" t="0" r="r" b="b"/>
              <a:pathLst>
                <a:path w="60" h="74">
                  <a:moveTo>
                    <a:pt x="59" y="69"/>
                  </a:moveTo>
                  <a:cubicBezTo>
                    <a:pt x="46" y="74"/>
                    <a:pt x="1" y="6"/>
                    <a:pt x="0" y="1"/>
                  </a:cubicBezTo>
                  <a:cubicBezTo>
                    <a:pt x="4" y="0"/>
                    <a:pt x="60" y="51"/>
                    <a:pt x="59" y="69"/>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1"/>
            <p:cNvSpPr/>
            <p:nvPr/>
          </p:nvSpPr>
          <p:spPr bwMode="auto">
            <a:xfrm>
              <a:off x="11068050" y="-1066800"/>
              <a:ext cx="377825" cy="160338"/>
            </a:xfrm>
            <a:custGeom>
              <a:avLst/>
              <a:gdLst>
                <a:gd name="T0" fmla="*/ 116 w 116"/>
                <a:gd name="T1" fmla="*/ 11 h 49"/>
                <a:gd name="T2" fmla="*/ 0 w 116"/>
                <a:gd name="T3" fmla="*/ 46 h 49"/>
                <a:gd name="T4" fmla="*/ 116 w 116"/>
                <a:gd name="T5" fmla="*/ 11 h 49"/>
              </a:gdLst>
              <a:ahLst/>
              <a:cxnLst>
                <a:cxn ang="0">
                  <a:pos x="T0" y="T1"/>
                </a:cxn>
                <a:cxn ang="0">
                  <a:pos x="T2" y="T3"/>
                </a:cxn>
                <a:cxn ang="0">
                  <a:pos x="T4" y="T5"/>
                </a:cxn>
              </a:cxnLst>
              <a:rect l="0" t="0" r="r" b="b"/>
              <a:pathLst>
                <a:path w="116" h="49">
                  <a:moveTo>
                    <a:pt x="116" y="11"/>
                  </a:moveTo>
                  <a:cubicBezTo>
                    <a:pt x="111" y="27"/>
                    <a:pt x="5" y="49"/>
                    <a:pt x="0" y="46"/>
                  </a:cubicBezTo>
                  <a:cubicBezTo>
                    <a:pt x="3" y="42"/>
                    <a:pt x="103" y="0"/>
                    <a:pt x="116"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12"/>
            <p:cNvSpPr/>
            <p:nvPr/>
          </p:nvSpPr>
          <p:spPr bwMode="auto">
            <a:xfrm>
              <a:off x="11068050" y="-1069975"/>
              <a:ext cx="266700" cy="157163"/>
            </a:xfrm>
            <a:custGeom>
              <a:avLst/>
              <a:gdLst>
                <a:gd name="T0" fmla="*/ 80 w 82"/>
                <a:gd name="T1" fmla="*/ 5 h 48"/>
                <a:gd name="T2" fmla="*/ 0 w 82"/>
                <a:gd name="T3" fmla="*/ 47 h 48"/>
                <a:gd name="T4" fmla="*/ 80 w 82"/>
                <a:gd name="T5" fmla="*/ 5 h 48"/>
              </a:gdLst>
              <a:ahLst/>
              <a:cxnLst>
                <a:cxn ang="0">
                  <a:pos x="T0" y="T1"/>
                </a:cxn>
                <a:cxn ang="0">
                  <a:pos x="T2" y="T3"/>
                </a:cxn>
                <a:cxn ang="0">
                  <a:pos x="T4" y="T5"/>
                </a:cxn>
              </a:cxnLst>
              <a:rect l="0" t="0" r="r" b="b"/>
              <a:pathLst>
                <a:path w="82" h="48">
                  <a:moveTo>
                    <a:pt x="80" y="5"/>
                  </a:moveTo>
                  <a:cubicBezTo>
                    <a:pt x="82" y="19"/>
                    <a:pt x="6" y="48"/>
                    <a:pt x="0" y="47"/>
                  </a:cubicBezTo>
                  <a:cubicBezTo>
                    <a:pt x="1" y="43"/>
                    <a:pt x="62" y="0"/>
                    <a:pt x="80"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13"/>
            <p:cNvSpPr/>
            <p:nvPr/>
          </p:nvSpPr>
          <p:spPr bwMode="auto">
            <a:xfrm>
              <a:off x="11068050" y="-985838"/>
              <a:ext cx="293687" cy="85725"/>
            </a:xfrm>
            <a:custGeom>
              <a:avLst/>
              <a:gdLst>
                <a:gd name="T0" fmla="*/ 90 w 90"/>
                <a:gd name="T1" fmla="*/ 12 h 26"/>
                <a:gd name="T2" fmla="*/ 0 w 90"/>
                <a:gd name="T3" fmla="*/ 21 h 26"/>
                <a:gd name="T4" fmla="*/ 90 w 90"/>
                <a:gd name="T5" fmla="*/ 12 h 26"/>
              </a:gdLst>
              <a:ahLst/>
              <a:cxnLst>
                <a:cxn ang="0">
                  <a:pos x="T0" y="T1"/>
                </a:cxn>
                <a:cxn ang="0">
                  <a:pos x="T2" y="T3"/>
                </a:cxn>
                <a:cxn ang="0">
                  <a:pos x="T4" y="T5"/>
                </a:cxn>
              </a:cxnLst>
              <a:rect l="0" t="0" r="r" b="b"/>
              <a:pathLst>
                <a:path w="90" h="26">
                  <a:moveTo>
                    <a:pt x="90" y="12"/>
                  </a:moveTo>
                  <a:cubicBezTo>
                    <a:pt x="84" y="0"/>
                    <a:pt x="5" y="18"/>
                    <a:pt x="0" y="21"/>
                  </a:cubicBezTo>
                  <a:cubicBezTo>
                    <a:pt x="3" y="25"/>
                    <a:pt x="78" y="26"/>
                    <a:pt x="90"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14"/>
            <p:cNvSpPr/>
            <p:nvPr/>
          </p:nvSpPr>
          <p:spPr bwMode="auto">
            <a:xfrm>
              <a:off x="11068050" y="-919163"/>
              <a:ext cx="220662" cy="346075"/>
            </a:xfrm>
            <a:custGeom>
              <a:avLst/>
              <a:gdLst>
                <a:gd name="T0" fmla="*/ 61 w 68"/>
                <a:gd name="T1" fmla="*/ 106 h 106"/>
                <a:gd name="T2" fmla="*/ 1 w 68"/>
                <a:gd name="T3" fmla="*/ 0 h 106"/>
                <a:gd name="T4" fmla="*/ 61 w 68"/>
                <a:gd name="T5" fmla="*/ 106 h 106"/>
              </a:gdLst>
              <a:ahLst/>
              <a:cxnLst>
                <a:cxn ang="0">
                  <a:pos x="T0" y="T1"/>
                </a:cxn>
                <a:cxn ang="0">
                  <a:pos x="T2" y="T3"/>
                </a:cxn>
                <a:cxn ang="0">
                  <a:pos x="T4" y="T5"/>
                </a:cxn>
              </a:cxnLst>
              <a:rect l="0" t="0" r="r" b="b"/>
              <a:pathLst>
                <a:path w="68" h="106">
                  <a:moveTo>
                    <a:pt x="61" y="106"/>
                  </a:moveTo>
                  <a:cubicBezTo>
                    <a:pt x="68" y="90"/>
                    <a:pt x="6" y="2"/>
                    <a:pt x="1" y="0"/>
                  </a:cubicBezTo>
                  <a:cubicBezTo>
                    <a:pt x="0" y="5"/>
                    <a:pt x="43" y="104"/>
                    <a:pt x="61" y="10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15"/>
            <p:cNvSpPr/>
            <p:nvPr/>
          </p:nvSpPr>
          <p:spPr bwMode="auto">
            <a:xfrm>
              <a:off x="11061700" y="-919163"/>
              <a:ext cx="136525" cy="277813"/>
            </a:xfrm>
            <a:custGeom>
              <a:avLst/>
              <a:gdLst>
                <a:gd name="T0" fmla="*/ 31 w 42"/>
                <a:gd name="T1" fmla="*/ 85 h 85"/>
                <a:gd name="T2" fmla="*/ 3 w 42"/>
                <a:gd name="T3" fmla="*/ 0 h 85"/>
                <a:gd name="T4" fmla="*/ 31 w 42"/>
                <a:gd name="T5" fmla="*/ 85 h 85"/>
              </a:gdLst>
              <a:ahLst/>
              <a:cxnLst>
                <a:cxn ang="0">
                  <a:pos x="T0" y="T1"/>
                </a:cxn>
                <a:cxn ang="0">
                  <a:pos x="T2" y="T3"/>
                </a:cxn>
                <a:cxn ang="0">
                  <a:pos x="T4" y="T5"/>
                </a:cxn>
              </a:cxnLst>
              <a:rect l="0" t="0" r="r" b="b"/>
              <a:pathLst>
                <a:path w="42" h="85">
                  <a:moveTo>
                    <a:pt x="31" y="85"/>
                  </a:moveTo>
                  <a:cubicBezTo>
                    <a:pt x="42" y="77"/>
                    <a:pt x="8" y="3"/>
                    <a:pt x="3" y="0"/>
                  </a:cubicBezTo>
                  <a:cubicBezTo>
                    <a:pt x="0" y="3"/>
                    <a:pt x="15" y="77"/>
                    <a:pt x="31" y="8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16"/>
            <p:cNvSpPr/>
            <p:nvPr/>
          </p:nvSpPr>
          <p:spPr bwMode="auto">
            <a:xfrm>
              <a:off x="11071225" y="-919163"/>
              <a:ext cx="195262" cy="238125"/>
            </a:xfrm>
            <a:custGeom>
              <a:avLst/>
              <a:gdLst>
                <a:gd name="T0" fmla="*/ 58 w 60"/>
                <a:gd name="T1" fmla="*/ 68 h 73"/>
                <a:gd name="T2" fmla="*/ 0 w 60"/>
                <a:gd name="T3" fmla="*/ 0 h 73"/>
                <a:gd name="T4" fmla="*/ 58 w 60"/>
                <a:gd name="T5" fmla="*/ 68 h 73"/>
              </a:gdLst>
              <a:ahLst/>
              <a:cxnLst>
                <a:cxn ang="0">
                  <a:pos x="T0" y="T1"/>
                </a:cxn>
                <a:cxn ang="0">
                  <a:pos x="T2" y="T3"/>
                </a:cxn>
                <a:cxn ang="0">
                  <a:pos x="T4" y="T5"/>
                </a:cxn>
              </a:cxnLst>
              <a:rect l="0" t="0" r="r" b="b"/>
              <a:pathLst>
                <a:path w="60" h="73">
                  <a:moveTo>
                    <a:pt x="58" y="68"/>
                  </a:moveTo>
                  <a:cubicBezTo>
                    <a:pt x="46" y="73"/>
                    <a:pt x="0" y="6"/>
                    <a:pt x="0" y="0"/>
                  </a:cubicBezTo>
                  <a:cubicBezTo>
                    <a:pt x="4" y="0"/>
                    <a:pt x="60" y="50"/>
                    <a:pt x="58" y="6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7"/>
            <p:cNvSpPr/>
            <p:nvPr/>
          </p:nvSpPr>
          <p:spPr bwMode="auto">
            <a:xfrm>
              <a:off x="10706100" y="-1073150"/>
              <a:ext cx="1300162" cy="555625"/>
            </a:xfrm>
            <a:custGeom>
              <a:avLst/>
              <a:gdLst>
                <a:gd name="T0" fmla="*/ 399 w 399"/>
                <a:gd name="T1" fmla="*/ 162 h 170"/>
                <a:gd name="T2" fmla="*/ 0 w 399"/>
                <a:gd name="T3" fmla="*/ 2 h 170"/>
                <a:gd name="T4" fmla="*/ 399 w 399"/>
                <a:gd name="T5" fmla="*/ 162 h 170"/>
              </a:gdLst>
              <a:ahLst/>
              <a:cxnLst>
                <a:cxn ang="0">
                  <a:pos x="T0" y="T1"/>
                </a:cxn>
                <a:cxn ang="0">
                  <a:pos x="T2" y="T3"/>
                </a:cxn>
                <a:cxn ang="0">
                  <a:pos x="T4" y="T5"/>
                </a:cxn>
              </a:cxnLst>
              <a:rect l="0" t="0" r="r" b="b"/>
              <a:pathLst>
                <a:path w="399" h="170">
                  <a:moveTo>
                    <a:pt x="399" y="162"/>
                  </a:moveTo>
                  <a:cubicBezTo>
                    <a:pt x="386" y="170"/>
                    <a:pt x="2" y="7"/>
                    <a:pt x="0" y="2"/>
                  </a:cubicBezTo>
                  <a:cubicBezTo>
                    <a:pt x="4" y="0"/>
                    <a:pt x="396" y="147"/>
                    <a:pt x="399" y="16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8"/>
            <p:cNvSpPr/>
            <p:nvPr/>
          </p:nvSpPr>
          <p:spPr bwMode="auto">
            <a:xfrm>
              <a:off x="11406188" y="-1384300"/>
              <a:ext cx="277812" cy="101600"/>
            </a:xfrm>
            <a:custGeom>
              <a:avLst/>
              <a:gdLst>
                <a:gd name="T0" fmla="*/ 85 w 85"/>
                <a:gd name="T1" fmla="*/ 8 h 31"/>
                <a:gd name="T2" fmla="*/ 0 w 85"/>
                <a:gd name="T3" fmla="*/ 29 h 31"/>
                <a:gd name="T4" fmla="*/ 85 w 85"/>
                <a:gd name="T5" fmla="*/ 8 h 31"/>
              </a:gdLst>
              <a:ahLst/>
              <a:cxnLst>
                <a:cxn ang="0">
                  <a:pos x="T0" y="T1"/>
                </a:cxn>
                <a:cxn ang="0">
                  <a:pos x="T2" y="T3"/>
                </a:cxn>
                <a:cxn ang="0">
                  <a:pos x="T4" y="T5"/>
                </a:cxn>
              </a:cxnLst>
              <a:rect l="0" t="0" r="r" b="b"/>
              <a:pathLst>
                <a:path w="85" h="31">
                  <a:moveTo>
                    <a:pt x="85" y="8"/>
                  </a:moveTo>
                  <a:cubicBezTo>
                    <a:pt x="81" y="18"/>
                    <a:pt x="3" y="31"/>
                    <a:pt x="0" y="29"/>
                  </a:cubicBezTo>
                  <a:cubicBezTo>
                    <a:pt x="2" y="26"/>
                    <a:pt x="77" y="0"/>
                    <a:pt x="85"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9"/>
            <p:cNvSpPr/>
            <p:nvPr/>
          </p:nvSpPr>
          <p:spPr bwMode="auto">
            <a:xfrm>
              <a:off x="11406188" y="-1384300"/>
              <a:ext cx="179387" cy="98425"/>
            </a:xfrm>
            <a:custGeom>
              <a:avLst/>
              <a:gdLst>
                <a:gd name="T0" fmla="*/ 54 w 55"/>
                <a:gd name="T1" fmla="*/ 4 h 30"/>
                <a:gd name="T2" fmla="*/ 0 w 55"/>
                <a:gd name="T3" fmla="*/ 29 h 30"/>
                <a:gd name="T4" fmla="*/ 54 w 55"/>
                <a:gd name="T5" fmla="*/ 4 h 30"/>
              </a:gdLst>
              <a:ahLst/>
              <a:cxnLst>
                <a:cxn ang="0">
                  <a:pos x="T0" y="T1"/>
                </a:cxn>
                <a:cxn ang="0">
                  <a:pos x="T2" y="T3"/>
                </a:cxn>
                <a:cxn ang="0">
                  <a:pos x="T4" y="T5"/>
                </a:cxn>
              </a:cxnLst>
              <a:rect l="0" t="0" r="r" b="b"/>
              <a:pathLst>
                <a:path w="55" h="30">
                  <a:moveTo>
                    <a:pt x="54" y="4"/>
                  </a:moveTo>
                  <a:cubicBezTo>
                    <a:pt x="55" y="13"/>
                    <a:pt x="4" y="30"/>
                    <a:pt x="0" y="29"/>
                  </a:cubicBezTo>
                  <a:cubicBezTo>
                    <a:pt x="0" y="26"/>
                    <a:pt x="43" y="0"/>
                    <a:pt x="54" y="4"/>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20"/>
            <p:cNvSpPr/>
            <p:nvPr/>
          </p:nvSpPr>
          <p:spPr bwMode="auto">
            <a:xfrm>
              <a:off x="11406188" y="-1325563"/>
              <a:ext cx="192087" cy="55563"/>
            </a:xfrm>
            <a:custGeom>
              <a:avLst/>
              <a:gdLst>
                <a:gd name="T0" fmla="*/ 59 w 59"/>
                <a:gd name="T1" fmla="*/ 8 h 17"/>
                <a:gd name="T2" fmla="*/ 0 w 59"/>
                <a:gd name="T3" fmla="*/ 11 h 17"/>
                <a:gd name="T4" fmla="*/ 59 w 59"/>
                <a:gd name="T5" fmla="*/ 8 h 17"/>
              </a:gdLst>
              <a:ahLst/>
              <a:cxnLst>
                <a:cxn ang="0">
                  <a:pos x="T0" y="T1"/>
                </a:cxn>
                <a:cxn ang="0">
                  <a:pos x="T2" y="T3"/>
                </a:cxn>
                <a:cxn ang="0">
                  <a:pos x="T4" y="T5"/>
                </a:cxn>
              </a:cxnLst>
              <a:rect l="0" t="0" r="r" b="b"/>
              <a:pathLst>
                <a:path w="59" h="17">
                  <a:moveTo>
                    <a:pt x="59" y="8"/>
                  </a:moveTo>
                  <a:cubicBezTo>
                    <a:pt x="56" y="0"/>
                    <a:pt x="3" y="8"/>
                    <a:pt x="0" y="11"/>
                  </a:cubicBezTo>
                  <a:cubicBezTo>
                    <a:pt x="2" y="13"/>
                    <a:pt x="51" y="17"/>
                    <a:pt x="59"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21"/>
            <p:cNvSpPr/>
            <p:nvPr/>
          </p:nvSpPr>
          <p:spPr bwMode="auto">
            <a:xfrm>
              <a:off x="11315700" y="-1466850"/>
              <a:ext cx="182562" cy="203200"/>
            </a:xfrm>
            <a:custGeom>
              <a:avLst/>
              <a:gdLst>
                <a:gd name="T0" fmla="*/ 53 w 56"/>
                <a:gd name="T1" fmla="*/ 1 h 62"/>
                <a:gd name="T2" fmla="*/ 0 w 56"/>
                <a:gd name="T3" fmla="*/ 62 h 62"/>
                <a:gd name="T4" fmla="*/ 53 w 56"/>
                <a:gd name="T5" fmla="*/ 1 h 62"/>
              </a:gdLst>
              <a:ahLst/>
              <a:cxnLst>
                <a:cxn ang="0">
                  <a:pos x="T0" y="T1"/>
                </a:cxn>
                <a:cxn ang="0">
                  <a:pos x="T2" y="T3"/>
                </a:cxn>
                <a:cxn ang="0">
                  <a:pos x="T4" y="T5"/>
                </a:cxn>
              </a:cxnLst>
              <a:rect l="0" t="0" r="r" b="b"/>
              <a:pathLst>
                <a:path w="56" h="62">
                  <a:moveTo>
                    <a:pt x="53" y="1"/>
                  </a:moveTo>
                  <a:cubicBezTo>
                    <a:pt x="56" y="12"/>
                    <a:pt x="4" y="61"/>
                    <a:pt x="0" y="62"/>
                  </a:cubicBezTo>
                  <a:cubicBezTo>
                    <a:pt x="0" y="58"/>
                    <a:pt x="42" y="0"/>
                    <a:pt x="53" y="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22"/>
            <p:cNvSpPr/>
            <p:nvPr/>
          </p:nvSpPr>
          <p:spPr bwMode="auto">
            <a:xfrm>
              <a:off x="11312525" y="-1433513"/>
              <a:ext cx="120650" cy="169863"/>
            </a:xfrm>
            <a:custGeom>
              <a:avLst/>
              <a:gdLst>
                <a:gd name="T0" fmla="*/ 31 w 37"/>
                <a:gd name="T1" fmla="*/ 0 h 52"/>
                <a:gd name="T2" fmla="*/ 1 w 37"/>
                <a:gd name="T3" fmla="*/ 52 h 52"/>
                <a:gd name="T4" fmla="*/ 31 w 37"/>
                <a:gd name="T5" fmla="*/ 0 h 52"/>
              </a:gdLst>
              <a:ahLst/>
              <a:cxnLst>
                <a:cxn ang="0">
                  <a:pos x="T0" y="T1"/>
                </a:cxn>
                <a:cxn ang="0">
                  <a:pos x="T2" y="T3"/>
                </a:cxn>
                <a:cxn ang="0">
                  <a:pos x="T4" y="T5"/>
                </a:cxn>
              </a:cxnLst>
              <a:rect l="0" t="0" r="r" b="b"/>
              <a:pathLst>
                <a:path w="37" h="52">
                  <a:moveTo>
                    <a:pt x="31" y="0"/>
                  </a:moveTo>
                  <a:cubicBezTo>
                    <a:pt x="37" y="7"/>
                    <a:pt x="5" y="50"/>
                    <a:pt x="1" y="52"/>
                  </a:cubicBezTo>
                  <a:cubicBezTo>
                    <a:pt x="0" y="49"/>
                    <a:pt x="20" y="3"/>
                    <a:pt x="31"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23"/>
            <p:cNvSpPr/>
            <p:nvPr/>
          </p:nvSpPr>
          <p:spPr bwMode="auto">
            <a:xfrm>
              <a:off x="11315700" y="-1400175"/>
              <a:ext cx="155575" cy="136525"/>
            </a:xfrm>
            <a:custGeom>
              <a:avLst/>
              <a:gdLst>
                <a:gd name="T0" fmla="*/ 48 w 48"/>
                <a:gd name="T1" fmla="*/ 5 h 42"/>
                <a:gd name="T2" fmla="*/ 0 w 48"/>
                <a:gd name="T3" fmla="*/ 42 h 42"/>
                <a:gd name="T4" fmla="*/ 48 w 48"/>
                <a:gd name="T5" fmla="*/ 5 h 42"/>
              </a:gdLst>
              <a:ahLst/>
              <a:cxnLst>
                <a:cxn ang="0">
                  <a:pos x="T0" y="T1"/>
                </a:cxn>
                <a:cxn ang="0">
                  <a:pos x="T2" y="T3"/>
                </a:cxn>
                <a:cxn ang="0">
                  <a:pos x="T4" y="T5"/>
                </a:cxn>
              </a:cxnLst>
              <a:rect l="0" t="0" r="r" b="b"/>
              <a:pathLst>
                <a:path w="48" h="42">
                  <a:moveTo>
                    <a:pt x="48" y="5"/>
                  </a:moveTo>
                  <a:cubicBezTo>
                    <a:pt x="40" y="0"/>
                    <a:pt x="1" y="38"/>
                    <a:pt x="0" y="42"/>
                  </a:cubicBezTo>
                  <a:cubicBezTo>
                    <a:pt x="3" y="42"/>
                    <a:pt x="46" y="17"/>
                    <a:pt x="48"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24"/>
            <p:cNvSpPr/>
            <p:nvPr/>
          </p:nvSpPr>
          <p:spPr bwMode="auto">
            <a:xfrm>
              <a:off x="11315700" y="-1273175"/>
              <a:ext cx="247650" cy="114300"/>
            </a:xfrm>
            <a:custGeom>
              <a:avLst/>
              <a:gdLst>
                <a:gd name="T0" fmla="*/ 76 w 76"/>
                <a:gd name="T1" fmla="*/ 28 h 35"/>
                <a:gd name="T2" fmla="*/ 0 w 76"/>
                <a:gd name="T3" fmla="*/ 2 h 35"/>
                <a:gd name="T4" fmla="*/ 76 w 76"/>
                <a:gd name="T5" fmla="*/ 28 h 35"/>
              </a:gdLst>
              <a:ahLst/>
              <a:cxnLst>
                <a:cxn ang="0">
                  <a:pos x="T0" y="T1"/>
                </a:cxn>
                <a:cxn ang="0">
                  <a:pos x="T2" y="T3"/>
                </a:cxn>
                <a:cxn ang="0">
                  <a:pos x="T4" y="T5"/>
                </a:cxn>
              </a:cxnLst>
              <a:rect l="0" t="0" r="r" b="b"/>
              <a:pathLst>
                <a:path w="76" h="35">
                  <a:moveTo>
                    <a:pt x="76" y="28"/>
                  </a:moveTo>
                  <a:cubicBezTo>
                    <a:pt x="73" y="17"/>
                    <a:pt x="3" y="0"/>
                    <a:pt x="0" y="2"/>
                  </a:cubicBezTo>
                  <a:cubicBezTo>
                    <a:pt x="2" y="5"/>
                    <a:pt x="67" y="35"/>
                    <a:pt x="76" y="2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25"/>
            <p:cNvSpPr/>
            <p:nvPr/>
          </p:nvSpPr>
          <p:spPr bwMode="auto">
            <a:xfrm>
              <a:off x="11315700" y="-1270000"/>
              <a:ext cx="176212" cy="111125"/>
            </a:xfrm>
            <a:custGeom>
              <a:avLst/>
              <a:gdLst>
                <a:gd name="T0" fmla="*/ 52 w 54"/>
                <a:gd name="T1" fmla="*/ 31 h 34"/>
                <a:gd name="T2" fmla="*/ 0 w 54"/>
                <a:gd name="T3" fmla="*/ 1 h 34"/>
                <a:gd name="T4" fmla="*/ 52 w 54"/>
                <a:gd name="T5" fmla="*/ 31 h 34"/>
              </a:gdLst>
              <a:ahLst/>
              <a:cxnLst>
                <a:cxn ang="0">
                  <a:pos x="T0" y="T1"/>
                </a:cxn>
                <a:cxn ang="0">
                  <a:pos x="T2" y="T3"/>
                </a:cxn>
                <a:cxn ang="0">
                  <a:pos x="T4" y="T5"/>
                </a:cxn>
              </a:cxnLst>
              <a:rect l="0" t="0" r="r" b="b"/>
              <a:pathLst>
                <a:path w="54" h="34">
                  <a:moveTo>
                    <a:pt x="52" y="31"/>
                  </a:moveTo>
                  <a:cubicBezTo>
                    <a:pt x="54" y="22"/>
                    <a:pt x="4" y="0"/>
                    <a:pt x="0" y="1"/>
                  </a:cubicBezTo>
                  <a:cubicBezTo>
                    <a:pt x="0" y="4"/>
                    <a:pt x="40" y="34"/>
                    <a:pt x="52" y="3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26"/>
            <p:cNvSpPr/>
            <p:nvPr/>
          </p:nvSpPr>
          <p:spPr bwMode="auto">
            <a:xfrm>
              <a:off x="11315700" y="-1273175"/>
              <a:ext cx="192087" cy="58738"/>
            </a:xfrm>
            <a:custGeom>
              <a:avLst/>
              <a:gdLst>
                <a:gd name="T0" fmla="*/ 59 w 59"/>
                <a:gd name="T1" fmla="*/ 10 h 18"/>
                <a:gd name="T2" fmla="*/ 0 w 59"/>
                <a:gd name="T3" fmla="*/ 2 h 18"/>
                <a:gd name="T4" fmla="*/ 59 w 59"/>
                <a:gd name="T5" fmla="*/ 10 h 18"/>
              </a:gdLst>
              <a:ahLst/>
              <a:cxnLst>
                <a:cxn ang="0">
                  <a:pos x="T0" y="T1"/>
                </a:cxn>
                <a:cxn ang="0">
                  <a:pos x="T2" y="T3"/>
                </a:cxn>
                <a:cxn ang="0">
                  <a:pos x="T4" y="T5"/>
                </a:cxn>
              </a:cxnLst>
              <a:rect l="0" t="0" r="r" b="b"/>
              <a:pathLst>
                <a:path w="59" h="18">
                  <a:moveTo>
                    <a:pt x="59" y="10"/>
                  </a:moveTo>
                  <a:cubicBezTo>
                    <a:pt x="55" y="18"/>
                    <a:pt x="3" y="5"/>
                    <a:pt x="0" y="2"/>
                  </a:cubicBezTo>
                  <a:cubicBezTo>
                    <a:pt x="2" y="0"/>
                    <a:pt x="52" y="0"/>
                    <a:pt x="59" y="1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7"/>
            <p:cNvSpPr/>
            <p:nvPr/>
          </p:nvSpPr>
          <p:spPr bwMode="auto">
            <a:xfrm>
              <a:off x="11161713" y="-1427163"/>
              <a:ext cx="182562" cy="203200"/>
            </a:xfrm>
            <a:custGeom>
              <a:avLst/>
              <a:gdLst>
                <a:gd name="T0" fmla="*/ 53 w 56"/>
                <a:gd name="T1" fmla="*/ 2 h 62"/>
                <a:gd name="T2" fmla="*/ 0 w 56"/>
                <a:gd name="T3" fmla="*/ 62 h 62"/>
                <a:gd name="T4" fmla="*/ 53 w 56"/>
                <a:gd name="T5" fmla="*/ 2 h 62"/>
              </a:gdLst>
              <a:ahLst/>
              <a:cxnLst>
                <a:cxn ang="0">
                  <a:pos x="T0" y="T1"/>
                </a:cxn>
                <a:cxn ang="0">
                  <a:pos x="T2" y="T3"/>
                </a:cxn>
                <a:cxn ang="0">
                  <a:pos x="T4" y="T5"/>
                </a:cxn>
              </a:cxnLst>
              <a:rect l="0" t="0" r="r" b="b"/>
              <a:pathLst>
                <a:path w="56" h="62">
                  <a:moveTo>
                    <a:pt x="53" y="2"/>
                  </a:moveTo>
                  <a:cubicBezTo>
                    <a:pt x="56" y="13"/>
                    <a:pt x="3" y="62"/>
                    <a:pt x="0" y="62"/>
                  </a:cubicBezTo>
                  <a:cubicBezTo>
                    <a:pt x="0" y="59"/>
                    <a:pt x="42" y="0"/>
                    <a:pt x="53" y="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8"/>
            <p:cNvSpPr/>
            <p:nvPr/>
          </p:nvSpPr>
          <p:spPr bwMode="auto">
            <a:xfrm>
              <a:off x="11158538" y="-1390650"/>
              <a:ext cx="120650" cy="166688"/>
            </a:xfrm>
            <a:custGeom>
              <a:avLst/>
              <a:gdLst>
                <a:gd name="T0" fmla="*/ 31 w 37"/>
                <a:gd name="T1" fmla="*/ 0 h 51"/>
                <a:gd name="T2" fmla="*/ 1 w 37"/>
                <a:gd name="T3" fmla="*/ 51 h 51"/>
                <a:gd name="T4" fmla="*/ 31 w 37"/>
                <a:gd name="T5" fmla="*/ 0 h 51"/>
              </a:gdLst>
              <a:ahLst/>
              <a:cxnLst>
                <a:cxn ang="0">
                  <a:pos x="T0" y="T1"/>
                </a:cxn>
                <a:cxn ang="0">
                  <a:pos x="T2" y="T3"/>
                </a:cxn>
                <a:cxn ang="0">
                  <a:pos x="T4" y="T5"/>
                </a:cxn>
              </a:cxnLst>
              <a:rect l="0" t="0" r="r" b="b"/>
              <a:pathLst>
                <a:path w="37" h="51">
                  <a:moveTo>
                    <a:pt x="31" y="0"/>
                  </a:moveTo>
                  <a:cubicBezTo>
                    <a:pt x="37" y="7"/>
                    <a:pt x="4" y="50"/>
                    <a:pt x="1" y="51"/>
                  </a:cubicBezTo>
                  <a:cubicBezTo>
                    <a:pt x="0" y="49"/>
                    <a:pt x="19" y="3"/>
                    <a:pt x="31"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9"/>
            <p:cNvSpPr/>
            <p:nvPr/>
          </p:nvSpPr>
          <p:spPr bwMode="auto">
            <a:xfrm>
              <a:off x="11161713" y="-1358900"/>
              <a:ext cx="153987" cy="138113"/>
            </a:xfrm>
            <a:custGeom>
              <a:avLst/>
              <a:gdLst>
                <a:gd name="T0" fmla="*/ 47 w 47"/>
                <a:gd name="T1" fmla="*/ 5 h 42"/>
                <a:gd name="T2" fmla="*/ 0 w 47"/>
                <a:gd name="T3" fmla="*/ 41 h 42"/>
                <a:gd name="T4" fmla="*/ 47 w 47"/>
                <a:gd name="T5" fmla="*/ 5 h 42"/>
              </a:gdLst>
              <a:ahLst/>
              <a:cxnLst>
                <a:cxn ang="0">
                  <a:pos x="T0" y="T1"/>
                </a:cxn>
                <a:cxn ang="0">
                  <a:pos x="T2" y="T3"/>
                </a:cxn>
                <a:cxn ang="0">
                  <a:pos x="T4" y="T5"/>
                </a:cxn>
              </a:cxnLst>
              <a:rect l="0" t="0" r="r" b="b"/>
              <a:pathLst>
                <a:path w="47" h="42">
                  <a:moveTo>
                    <a:pt x="47" y="5"/>
                  </a:moveTo>
                  <a:cubicBezTo>
                    <a:pt x="39" y="0"/>
                    <a:pt x="1" y="38"/>
                    <a:pt x="0" y="41"/>
                  </a:cubicBezTo>
                  <a:cubicBezTo>
                    <a:pt x="2" y="42"/>
                    <a:pt x="46" y="17"/>
                    <a:pt x="47"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30"/>
            <p:cNvSpPr/>
            <p:nvPr/>
          </p:nvSpPr>
          <p:spPr bwMode="auto">
            <a:xfrm>
              <a:off x="11161713" y="-1230313"/>
              <a:ext cx="247650" cy="111125"/>
            </a:xfrm>
            <a:custGeom>
              <a:avLst/>
              <a:gdLst>
                <a:gd name="T0" fmla="*/ 76 w 76"/>
                <a:gd name="T1" fmla="*/ 28 h 34"/>
                <a:gd name="T2" fmla="*/ 0 w 76"/>
                <a:gd name="T3" fmla="*/ 1 h 34"/>
                <a:gd name="T4" fmla="*/ 76 w 76"/>
                <a:gd name="T5" fmla="*/ 28 h 34"/>
              </a:gdLst>
              <a:ahLst/>
              <a:cxnLst>
                <a:cxn ang="0">
                  <a:pos x="T0" y="T1"/>
                </a:cxn>
                <a:cxn ang="0">
                  <a:pos x="T2" y="T3"/>
                </a:cxn>
                <a:cxn ang="0">
                  <a:pos x="T4" y="T5"/>
                </a:cxn>
              </a:cxnLst>
              <a:rect l="0" t="0" r="r" b="b"/>
              <a:pathLst>
                <a:path w="76" h="34">
                  <a:moveTo>
                    <a:pt x="76" y="28"/>
                  </a:moveTo>
                  <a:cubicBezTo>
                    <a:pt x="72" y="17"/>
                    <a:pt x="3" y="0"/>
                    <a:pt x="0" y="1"/>
                  </a:cubicBezTo>
                  <a:cubicBezTo>
                    <a:pt x="1" y="5"/>
                    <a:pt x="66" y="34"/>
                    <a:pt x="76" y="2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31"/>
            <p:cNvSpPr/>
            <p:nvPr/>
          </p:nvSpPr>
          <p:spPr bwMode="auto">
            <a:xfrm>
              <a:off x="11161713" y="-1227138"/>
              <a:ext cx="173037" cy="107950"/>
            </a:xfrm>
            <a:custGeom>
              <a:avLst/>
              <a:gdLst>
                <a:gd name="T0" fmla="*/ 51 w 53"/>
                <a:gd name="T1" fmla="*/ 30 h 33"/>
                <a:gd name="T2" fmla="*/ 0 w 53"/>
                <a:gd name="T3" fmla="*/ 0 h 33"/>
                <a:gd name="T4" fmla="*/ 51 w 53"/>
                <a:gd name="T5" fmla="*/ 30 h 33"/>
              </a:gdLst>
              <a:ahLst/>
              <a:cxnLst>
                <a:cxn ang="0">
                  <a:pos x="T0" y="T1"/>
                </a:cxn>
                <a:cxn ang="0">
                  <a:pos x="T2" y="T3"/>
                </a:cxn>
                <a:cxn ang="0">
                  <a:pos x="T4" y="T5"/>
                </a:cxn>
              </a:cxnLst>
              <a:rect l="0" t="0" r="r" b="b"/>
              <a:pathLst>
                <a:path w="53" h="33">
                  <a:moveTo>
                    <a:pt x="51" y="30"/>
                  </a:moveTo>
                  <a:cubicBezTo>
                    <a:pt x="53" y="21"/>
                    <a:pt x="3" y="0"/>
                    <a:pt x="0" y="0"/>
                  </a:cubicBezTo>
                  <a:cubicBezTo>
                    <a:pt x="0" y="3"/>
                    <a:pt x="40" y="33"/>
                    <a:pt x="51" y="3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32"/>
            <p:cNvSpPr/>
            <p:nvPr/>
          </p:nvSpPr>
          <p:spPr bwMode="auto">
            <a:xfrm>
              <a:off x="11161713" y="-1233488"/>
              <a:ext cx="192087" cy="61913"/>
            </a:xfrm>
            <a:custGeom>
              <a:avLst/>
              <a:gdLst>
                <a:gd name="T0" fmla="*/ 59 w 59"/>
                <a:gd name="T1" fmla="*/ 11 h 19"/>
                <a:gd name="T2" fmla="*/ 0 w 59"/>
                <a:gd name="T3" fmla="*/ 2 h 19"/>
                <a:gd name="T4" fmla="*/ 59 w 59"/>
                <a:gd name="T5" fmla="*/ 11 h 19"/>
              </a:gdLst>
              <a:ahLst/>
              <a:cxnLst>
                <a:cxn ang="0">
                  <a:pos x="T0" y="T1"/>
                </a:cxn>
                <a:cxn ang="0">
                  <a:pos x="T2" y="T3"/>
                </a:cxn>
                <a:cxn ang="0">
                  <a:pos x="T4" y="T5"/>
                </a:cxn>
              </a:cxnLst>
              <a:rect l="0" t="0" r="r" b="b"/>
              <a:pathLst>
                <a:path w="59" h="19">
                  <a:moveTo>
                    <a:pt x="59" y="11"/>
                  </a:moveTo>
                  <a:cubicBezTo>
                    <a:pt x="54" y="19"/>
                    <a:pt x="2" y="5"/>
                    <a:pt x="0" y="2"/>
                  </a:cubicBezTo>
                  <a:cubicBezTo>
                    <a:pt x="1" y="0"/>
                    <a:pt x="51" y="1"/>
                    <a:pt x="59"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33"/>
            <p:cNvSpPr/>
            <p:nvPr/>
          </p:nvSpPr>
          <p:spPr bwMode="auto">
            <a:xfrm>
              <a:off x="10990263" y="-1411288"/>
              <a:ext cx="185737" cy="233363"/>
            </a:xfrm>
            <a:custGeom>
              <a:avLst/>
              <a:gdLst>
                <a:gd name="T0" fmla="*/ 53 w 57"/>
                <a:gd name="T1" fmla="*/ 0 h 71"/>
                <a:gd name="T2" fmla="*/ 0 w 57"/>
                <a:gd name="T3" fmla="*/ 71 h 71"/>
                <a:gd name="T4" fmla="*/ 53 w 57"/>
                <a:gd name="T5" fmla="*/ 0 h 71"/>
              </a:gdLst>
              <a:ahLst/>
              <a:cxnLst>
                <a:cxn ang="0">
                  <a:pos x="T0" y="T1"/>
                </a:cxn>
                <a:cxn ang="0">
                  <a:pos x="T2" y="T3"/>
                </a:cxn>
                <a:cxn ang="0">
                  <a:pos x="T4" y="T5"/>
                </a:cxn>
              </a:cxnLst>
              <a:rect l="0" t="0" r="r" b="b"/>
              <a:pathLst>
                <a:path w="57" h="71">
                  <a:moveTo>
                    <a:pt x="53" y="0"/>
                  </a:moveTo>
                  <a:cubicBezTo>
                    <a:pt x="57" y="12"/>
                    <a:pt x="4" y="71"/>
                    <a:pt x="0" y="71"/>
                  </a:cubicBezTo>
                  <a:cubicBezTo>
                    <a:pt x="0" y="67"/>
                    <a:pt x="40" y="0"/>
                    <a:pt x="53"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34"/>
            <p:cNvSpPr/>
            <p:nvPr/>
          </p:nvSpPr>
          <p:spPr bwMode="auto">
            <a:xfrm>
              <a:off x="10987088" y="-1371600"/>
              <a:ext cx="119062" cy="193675"/>
            </a:xfrm>
            <a:custGeom>
              <a:avLst/>
              <a:gdLst>
                <a:gd name="T0" fmla="*/ 29 w 37"/>
                <a:gd name="T1" fmla="*/ 0 h 59"/>
                <a:gd name="T2" fmla="*/ 1 w 37"/>
                <a:gd name="T3" fmla="*/ 59 h 59"/>
                <a:gd name="T4" fmla="*/ 29 w 37"/>
                <a:gd name="T5" fmla="*/ 0 h 59"/>
              </a:gdLst>
              <a:ahLst/>
              <a:cxnLst>
                <a:cxn ang="0">
                  <a:pos x="T0" y="T1"/>
                </a:cxn>
                <a:cxn ang="0">
                  <a:pos x="T2" y="T3"/>
                </a:cxn>
                <a:cxn ang="0">
                  <a:pos x="T4" y="T5"/>
                </a:cxn>
              </a:cxnLst>
              <a:rect l="0" t="0" r="r" b="b"/>
              <a:pathLst>
                <a:path w="37" h="59">
                  <a:moveTo>
                    <a:pt x="29" y="0"/>
                  </a:moveTo>
                  <a:cubicBezTo>
                    <a:pt x="37" y="7"/>
                    <a:pt x="5" y="57"/>
                    <a:pt x="1" y="59"/>
                  </a:cubicBezTo>
                  <a:cubicBezTo>
                    <a:pt x="0" y="57"/>
                    <a:pt x="17" y="4"/>
                    <a:pt x="29"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5"/>
            <p:cNvSpPr/>
            <p:nvPr/>
          </p:nvSpPr>
          <p:spPr bwMode="auto">
            <a:xfrm>
              <a:off x="10990263" y="-1338263"/>
              <a:ext cx="158750" cy="163513"/>
            </a:xfrm>
            <a:custGeom>
              <a:avLst/>
              <a:gdLst>
                <a:gd name="T0" fmla="*/ 49 w 49"/>
                <a:gd name="T1" fmla="*/ 5 h 50"/>
                <a:gd name="T2" fmla="*/ 0 w 49"/>
                <a:gd name="T3" fmla="*/ 49 h 50"/>
                <a:gd name="T4" fmla="*/ 49 w 49"/>
                <a:gd name="T5" fmla="*/ 5 h 50"/>
              </a:gdLst>
              <a:ahLst/>
              <a:cxnLst>
                <a:cxn ang="0">
                  <a:pos x="T0" y="T1"/>
                </a:cxn>
                <a:cxn ang="0">
                  <a:pos x="T2" y="T3"/>
                </a:cxn>
                <a:cxn ang="0">
                  <a:pos x="T4" y="T5"/>
                </a:cxn>
              </a:cxnLst>
              <a:rect l="0" t="0" r="r" b="b"/>
              <a:pathLst>
                <a:path w="49" h="50">
                  <a:moveTo>
                    <a:pt x="49" y="5"/>
                  </a:moveTo>
                  <a:cubicBezTo>
                    <a:pt x="40" y="0"/>
                    <a:pt x="1" y="45"/>
                    <a:pt x="0" y="49"/>
                  </a:cubicBezTo>
                  <a:cubicBezTo>
                    <a:pt x="3" y="50"/>
                    <a:pt x="48" y="18"/>
                    <a:pt x="49"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36"/>
            <p:cNvSpPr/>
            <p:nvPr/>
          </p:nvSpPr>
          <p:spPr bwMode="auto">
            <a:xfrm>
              <a:off x="10990263" y="-1184275"/>
              <a:ext cx="263525" cy="142875"/>
            </a:xfrm>
            <a:custGeom>
              <a:avLst/>
              <a:gdLst>
                <a:gd name="T0" fmla="*/ 81 w 81"/>
                <a:gd name="T1" fmla="*/ 37 h 44"/>
                <a:gd name="T2" fmla="*/ 0 w 81"/>
                <a:gd name="T3" fmla="*/ 1 h 44"/>
                <a:gd name="T4" fmla="*/ 81 w 81"/>
                <a:gd name="T5" fmla="*/ 37 h 44"/>
              </a:gdLst>
              <a:ahLst/>
              <a:cxnLst>
                <a:cxn ang="0">
                  <a:pos x="T0" y="T1"/>
                </a:cxn>
                <a:cxn ang="0">
                  <a:pos x="T2" y="T3"/>
                </a:cxn>
                <a:cxn ang="0">
                  <a:pos x="T4" y="T5"/>
                </a:cxn>
              </a:cxnLst>
              <a:rect l="0" t="0" r="r" b="b"/>
              <a:pathLst>
                <a:path w="81" h="44">
                  <a:moveTo>
                    <a:pt x="81" y="37"/>
                  </a:moveTo>
                  <a:cubicBezTo>
                    <a:pt x="79" y="25"/>
                    <a:pt x="4" y="0"/>
                    <a:pt x="0" y="1"/>
                  </a:cubicBezTo>
                  <a:cubicBezTo>
                    <a:pt x="2" y="5"/>
                    <a:pt x="70" y="44"/>
                    <a:pt x="81" y="3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7"/>
            <p:cNvSpPr/>
            <p:nvPr/>
          </p:nvSpPr>
          <p:spPr bwMode="auto">
            <a:xfrm>
              <a:off x="10990263" y="-1181100"/>
              <a:ext cx="185737" cy="130175"/>
            </a:xfrm>
            <a:custGeom>
              <a:avLst/>
              <a:gdLst>
                <a:gd name="T0" fmla="*/ 54 w 57"/>
                <a:gd name="T1" fmla="*/ 38 h 40"/>
                <a:gd name="T2" fmla="*/ 0 w 57"/>
                <a:gd name="T3" fmla="*/ 0 h 40"/>
                <a:gd name="T4" fmla="*/ 54 w 57"/>
                <a:gd name="T5" fmla="*/ 38 h 40"/>
              </a:gdLst>
              <a:ahLst/>
              <a:cxnLst>
                <a:cxn ang="0">
                  <a:pos x="T0" y="T1"/>
                </a:cxn>
                <a:cxn ang="0">
                  <a:pos x="T2" y="T3"/>
                </a:cxn>
                <a:cxn ang="0">
                  <a:pos x="T4" y="T5"/>
                </a:cxn>
              </a:cxnLst>
              <a:rect l="0" t="0" r="r" b="b"/>
              <a:pathLst>
                <a:path w="57" h="40">
                  <a:moveTo>
                    <a:pt x="54" y="38"/>
                  </a:moveTo>
                  <a:cubicBezTo>
                    <a:pt x="57" y="28"/>
                    <a:pt x="4" y="0"/>
                    <a:pt x="0" y="0"/>
                  </a:cubicBezTo>
                  <a:cubicBezTo>
                    <a:pt x="0" y="3"/>
                    <a:pt x="41" y="40"/>
                    <a:pt x="54" y="3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8"/>
            <p:cNvSpPr/>
            <p:nvPr/>
          </p:nvSpPr>
          <p:spPr bwMode="auto">
            <a:xfrm>
              <a:off x="10990263" y="-1187450"/>
              <a:ext cx="207962" cy="80963"/>
            </a:xfrm>
            <a:custGeom>
              <a:avLst/>
              <a:gdLst>
                <a:gd name="T0" fmla="*/ 64 w 64"/>
                <a:gd name="T1" fmla="*/ 17 h 25"/>
                <a:gd name="T2" fmla="*/ 0 w 64"/>
                <a:gd name="T3" fmla="*/ 2 h 25"/>
                <a:gd name="T4" fmla="*/ 64 w 64"/>
                <a:gd name="T5" fmla="*/ 17 h 25"/>
              </a:gdLst>
              <a:ahLst/>
              <a:cxnLst>
                <a:cxn ang="0">
                  <a:pos x="T0" y="T1"/>
                </a:cxn>
                <a:cxn ang="0">
                  <a:pos x="T2" y="T3"/>
                </a:cxn>
                <a:cxn ang="0">
                  <a:pos x="T4" y="T5"/>
                </a:cxn>
              </a:cxnLst>
              <a:rect l="0" t="0" r="r" b="b"/>
              <a:pathLst>
                <a:path w="64" h="25">
                  <a:moveTo>
                    <a:pt x="64" y="17"/>
                  </a:moveTo>
                  <a:cubicBezTo>
                    <a:pt x="59" y="25"/>
                    <a:pt x="3" y="5"/>
                    <a:pt x="0" y="2"/>
                  </a:cubicBezTo>
                  <a:cubicBezTo>
                    <a:pt x="2" y="0"/>
                    <a:pt x="57" y="5"/>
                    <a:pt x="64" y="1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9"/>
            <p:cNvSpPr/>
            <p:nvPr/>
          </p:nvSpPr>
          <p:spPr bwMode="auto">
            <a:xfrm>
              <a:off x="10829925" y="-1368425"/>
              <a:ext cx="185737" cy="233363"/>
            </a:xfrm>
            <a:custGeom>
              <a:avLst/>
              <a:gdLst>
                <a:gd name="T0" fmla="*/ 53 w 57"/>
                <a:gd name="T1" fmla="*/ 0 h 71"/>
                <a:gd name="T2" fmla="*/ 1 w 57"/>
                <a:gd name="T3" fmla="*/ 71 h 71"/>
                <a:gd name="T4" fmla="*/ 53 w 57"/>
                <a:gd name="T5" fmla="*/ 0 h 71"/>
              </a:gdLst>
              <a:ahLst/>
              <a:cxnLst>
                <a:cxn ang="0">
                  <a:pos x="T0" y="T1"/>
                </a:cxn>
                <a:cxn ang="0">
                  <a:pos x="T2" y="T3"/>
                </a:cxn>
                <a:cxn ang="0">
                  <a:pos x="T4" y="T5"/>
                </a:cxn>
              </a:cxnLst>
              <a:rect l="0" t="0" r="r" b="b"/>
              <a:pathLst>
                <a:path w="57" h="71">
                  <a:moveTo>
                    <a:pt x="53" y="0"/>
                  </a:moveTo>
                  <a:cubicBezTo>
                    <a:pt x="57" y="12"/>
                    <a:pt x="4" y="70"/>
                    <a:pt x="1" y="71"/>
                  </a:cubicBezTo>
                  <a:cubicBezTo>
                    <a:pt x="0" y="67"/>
                    <a:pt x="41" y="0"/>
                    <a:pt x="53"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40"/>
            <p:cNvSpPr/>
            <p:nvPr/>
          </p:nvSpPr>
          <p:spPr bwMode="auto">
            <a:xfrm>
              <a:off x="10826750" y="-1328738"/>
              <a:ext cx="120650" cy="193675"/>
            </a:xfrm>
            <a:custGeom>
              <a:avLst/>
              <a:gdLst>
                <a:gd name="T0" fmla="*/ 30 w 37"/>
                <a:gd name="T1" fmla="*/ 0 h 59"/>
                <a:gd name="T2" fmla="*/ 2 w 37"/>
                <a:gd name="T3" fmla="*/ 59 h 59"/>
                <a:gd name="T4" fmla="*/ 30 w 37"/>
                <a:gd name="T5" fmla="*/ 0 h 59"/>
              </a:gdLst>
              <a:ahLst/>
              <a:cxnLst>
                <a:cxn ang="0">
                  <a:pos x="T0" y="T1"/>
                </a:cxn>
                <a:cxn ang="0">
                  <a:pos x="T2" y="T3"/>
                </a:cxn>
                <a:cxn ang="0">
                  <a:pos x="T4" y="T5"/>
                </a:cxn>
              </a:cxnLst>
              <a:rect l="0" t="0" r="r" b="b"/>
              <a:pathLst>
                <a:path w="37" h="59">
                  <a:moveTo>
                    <a:pt x="30" y="0"/>
                  </a:moveTo>
                  <a:cubicBezTo>
                    <a:pt x="37" y="7"/>
                    <a:pt x="5" y="57"/>
                    <a:pt x="2" y="59"/>
                  </a:cubicBezTo>
                  <a:cubicBezTo>
                    <a:pt x="0" y="57"/>
                    <a:pt x="17" y="4"/>
                    <a:pt x="30"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41"/>
            <p:cNvSpPr/>
            <p:nvPr/>
          </p:nvSpPr>
          <p:spPr bwMode="auto">
            <a:xfrm>
              <a:off x="10833100" y="-1295400"/>
              <a:ext cx="157162" cy="163513"/>
            </a:xfrm>
            <a:custGeom>
              <a:avLst/>
              <a:gdLst>
                <a:gd name="T0" fmla="*/ 48 w 48"/>
                <a:gd name="T1" fmla="*/ 5 h 50"/>
                <a:gd name="T2" fmla="*/ 0 w 48"/>
                <a:gd name="T3" fmla="*/ 49 h 50"/>
                <a:gd name="T4" fmla="*/ 48 w 48"/>
                <a:gd name="T5" fmla="*/ 5 h 50"/>
              </a:gdLst>
              <a:ahLst/>
              <a:cxnLst>
                <a:cxn ang="0">
                  <a:pos x="T0" y="T1"/>
                </a:cxn>
                <a:cxn ang="0">
                  <a:pos x="T2" y="T3"/>
                </a:cxn>
                <a:cxn ang="0">
                  <a:pos x="T4" y="T5"/>
                </a:cxn>
              </a:cxnLst>
              <a:rect l="0" t="0" r="r" b="b"/>
              <a:pathLst>
                <a:path w="48" h="50">
                  <a:moveTo>
                    <a:pt x="48" y="5"/>
                  </a:moveTo>
                  <a:cubicBezTo>
                    <a:pt x="39" y="0"/>
                    <a:pt x="0" y="45"/>
                    <a:pt x="0" y="49"/>
                  </a:cubicBezTo>
                  <a:cubicBezTo>
                    <a:pt x="3" y="50"/>
                    <a:pt x="48" y="18"/>
                    <a:pt x="48"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2"/>
            <p:cNvSpPr/>
            <p:nvPr/>
          </p:nvSpPr>
          <p:spPr bwMode="auto">
            <a:xfrm>
              <a:off x="10829925" y="-1143000"/>
              <a:ext cx="263525" cy="144463"/>
            </a:xfrm>
            <a:custGeom>
              <a:avLst/>
              <a:gdLst>
                <a:gd name="T0" fmla="*/ 81 w 81"/>
                <a:gd name="T1" fmla="*/ 37 h 44"/>
                <a:gd name="T2" fmla="*/ 0 w 81"/>
                <a:gd name="T3" fmla="*/ 1 h 44"/>
                <a:gd name="T4" fmla="*/ 81 w 81"/>
                <a:gd name="T5" fmla="*/ 37 h 44"/>
              </a:gdLst>
              <a:ahLst/>
              <a:cxnLst>
                <a:cxn ang="0">
                  <a:pos x="T0" y="T1"/>
                </a:cxn>
                <a:cxn ang="0">
                  <a:pos x="T2" y="T3"/>
                </a:cxn>
                <a:cxn ang="0">
                  <a:pos x="T4" y="T5"/>
                </a:cxn>
              </a:cxnLst>
              <a:rect l="0" t="0" r="r" b="b"/>
              <a:pathLst>
                <a:path w="81" h="44">
                  <a:moveTo>
                    <a:pt x="81" y="37"/>
                  </a:moveTo>
                  <a:cubicBezTo>
                    <a:pt x="79" y="25"/>
                    <a:pt x="4" y="0"/>
                    <a:pt x="0" y="1"/>
                  </a:cubicBezTo>
                  <a:cubicBezTo>
                    <a:pt x="2" y="5"/>
                    <a:pt x="70" y="44"/>
                    <a:pt x="81" y="3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43"/>
            <p:cNvSpPr/>
            <p:nvPr/>
          </p:nvSpPr>
          <p:spPr bwMode="auto">
            <a:xfrm>
              <a:off x="10829925" y="-1138238"/>
              <a:ext cx="185737" cy="130175"/>
            </a:xfrm>
            <a:custGeom>
              <a:avLst/>
              <a:gdLst>
                <a:gd name="T0" fmla="*/ 54 w 57"/>
                <a:gd name="T1" fmla="*/ 38 h 40"/>
                <a:gd name="T2" fmla="*/ 0 w 57"/>
                <a:gd name="T3" fmla="*/ 0 h 40"/>
                <a:gd name="T4" fmla="*/ 54 w 57"/>
                <a:gd name="T5" fmla="*/ 38 h 40"/>
              </a:gdLst>
              <a:ahLst/>
              <a:cxnLst>
                <a:cxn ang="0">
                  <a:pos x="T0" y="T1"/>
                </a:cxn>
                <a:cxn ang="0">
                  <a:pos x="T2" y="T3"/>
                </a:cxn>
                <a:cxn ang="0">
                  <a:pos x="T4" y="T5"/>
                </a:cxn>
              </a:cxnLst>
              <a:rect l="0" t="0" r="r" b="b"/>
              <a:pathLst>
                <a:path w="57" h="40">
                  <a:moveTo>
                    <a:pt x="54" y="38"/>
                  </a:moveTo>
                  <a:cubicBezTo>
                    <a:pt x="57" y="28"/>
                    <a:pt x="5" y="0"/>
                    <a:pt x="0" y="0"/>
                  </a:cubicBezTo>
                  <a:cubicBezTo>
                    <a:pt x="0" y="3"/>
                    <a:pt x="41" y="40"/>
                    <a:pt x="54" y="3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44"/>
            <p:cNvSpPr/>
            <p:nvPr/>
          </p:nvSpPr>
          <p:spPr bwMode="auto">
            <a:xfrm>
              <a:off x="10829925" y="-1146175"/>
              <a:ext cx="207962" cy="82550"/>
            </a:xfrm>
            <a:custGeom>
              <a:avLst/>
              <a:gdLst>
                <a:gd name="T0" fmla="*/ 64 w 64"/>
                <a:gd name="T1" fmla="*/ 17 h 25"/>
                <a:gd name="T2" fmla="*/ 0 w 64"/>
                <a:gd name="T3" fmla="*/ 2 h 25"/>
                <a:gd name="T4" fmla="*/ 64 w 64"/>
                <a:gd name="T5" fmla="*/ 17 h 25"/>
              </a:gdLst>
              <a:ahLst/>
              <a:cxnLst>
                <a:cxn ang="0">
                  <a:pos x="T0" y="T1"/>
                </a:cxn>
                <a:cxn ang="0">
                  <a:pos x="T2" y="T3"/>
                </a:cxn>
                <a:cxn ang="0">
                  <a:pos x="T4" y="T5"/>
                </a:cxn>
              </a:cxnLst>
              <a:rect l="0" t="0" r="r" b="b"/>
              <a:pathLst>
                <a:path w="64" h="25">
                  <a:moveTo>
                    <a:pt x="64" y="17"/>
                  </a:moveTo>
                  <a:cubicBezTo>
                    <a:pt x="59" y="25"/>
                    <a:pt x="3" y="5"/>
                    <a:pt x="0" y="2"/>
                  </a:cubicBezTo>
                  <a:cubicBezTo>
                    <a:pt x="3" y="0"/>
                    <a:pt x="57" y="5"/>
                    <a:pt x="64" y="1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5"/>
            <p:cNvSpPr/>
            <p:nvPr/>
          </p:nvSpPr>
          <p:spPr bwMode="auto">
            <a:xfrm>
              <a:off x="10553700" y="-1352550"/>
              <a:ext cx="987425" cy="292100"/>
            </a:xfrm>
            <a:custGeom>
              <a:avLst/>
              <a:gdLst>
                <a:gd name="T0" fmla="*/ 303 w 303"/>
                <a:gd name="T1" fmla="*/ 8 h 89"/>
                <a:gd name="T2" fmla="*/ 0 w 303"/>
                <a:gd name="T3" fmla="*/ 87 h 89"/>
                <a:gd name="T4" fmla="*/ 303 w 303"/>
                <a:gd name="T5" fmla="*/ 8 h 89"/>
              </a:gdLst>
              <a:ahLst/>
              <a:cxnLst>
                <a:cxn ang="0">
                  <a:pos x="T0" y="T1"/>
                </a:cxn>
                <a:cxn ang="0">
                  <a:pos x="T2" y="T3"/>
                </a:cxn>
                <a:cxn ang="0">
                  <a:pos x="T4" y="T5"/>
                </a:cxn>
              </a:cxnLst>
              <a:rect l="0" t="0" r="r" b="b"/>
              <a:pathLst>
                <a:path w="303" h="89">
                  <a:moveTo>
                    <a:pt x="303" y="8"/>
                  </a:moveTo>
                  <a:cubicBezTo>
                    <a:pt x="299" y="19"/>
                    <a:pt x="3" y="89"/>
                    <a:pt x="0" y="87"/>
                  </a:cubicBezTo>
                  <a:cubicBezTo>
                    <a:pt x="2" y="85"/>
                    <a:pt x="295" y="0"/>
                    <a:pt x="303"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46"/>
            <p:cNvSpPr/>
            <p:nvPr/>
          </p:nvSpPr>
          <p:spPr bwMode="auto">
            <a:xfrm>
              <a:off x="10718800" y="-1331913"/>
              <a:ext cx="528637" cy="241300"/>
            </a:xfrm>
            <a:custGeom>
              <a:avLst/>
              <a:gdLst>
                <a:gd name="T0" fmla="*/ 0 w 162"/>
                <a:gd name="T1" fmla="*/ 72 h 74"/>
                <a:gd name="T2" fmla="*/ 94 w 162"/>
                <a:gd name="T3" fmla="*/ 14 h 74"/>
                <a:gd name="T4" fmla="*/ 155 w 162"/>
                <a:gd name="T5" fmla="*/ 21 h 74"/>
                <a:gd name="T6" fmla="*/ 110 w 162"/>
                <a:gd name="T7" fmla="*/ 63 h 74"/>
                <a:gd name="T8" fmla="*/ 0 w 162"/>
                <a:gd name="T9" fmla="*/ 72 h 74"/>
              </a:gdLst>
              <a:ahLst/>
              <a:cxnLst>
                <a:cxn ang="0">
                  <a:pos x="T0" y="T1"/>
                </a:cxn>
                <a:cxn ang="0">
                  <a:pos x="T2" y="T3"/>
                </a:cxn>
                <a:cxn ang="0">
                  <a:pos x="T4" y="T5"/>
                </a:cxn>
                <a:cxn ang="0">
                  <a:pos x="T6" y="T7"/>
                </a:cxn>
                <a:cxn ang="0">
                  <a:pos x="T8" y="T9"/>
                </a:cxn>
              </a:cxnLst>
              <a:rect l="0" t="0" r="r" b="b"/>
              <a:pathLst>
                <a:path w="162" h="74">
                  <a:moveTo>
                    <a:pt x="0" y="72"/>
                  </a:moveTo>
                  <a:cubicBezTo>
                    <a:pt x="10" y="60"/>
                    <a:pt x="78" y="19"/>
                    <a:pt x="94" y="14"/>
                  </a:cubicBezTo>
                  <a:cubicBezTo>
                    <a:pt x="111" y="9"/>
                    <a:pt x="148" y="0"/>
                    <a:pt x="155" y="21"/>
                  </a:cubicBezTo>
                  <a:cubicBezTo>
                    <a:pt x="162" y="44"/>
                    <a:pt x="127" y="57"/>
                    <a:pt x="110" y="63"/>
                  </a:cubicBezTo>
                  <a:cubicBezTo>
                    <a:pt x="94" y="68"/>
                    <a:pt x="15" y="74"/>
                    <a:pt x="0"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7"/>
            <p:cNvSpPr/>
            <p:nvPr/>
          </p:nvSpPr>
          <p:spPr bwMode="auto">
            <a:xfrm>
              <a:off x="10718800" y="-1112838"/>
              <a:ext cx="531812" cy="234950"/>
            </a:xfrm>
            <a:custGeom>
              <a:avLst/>
              <a:gdLst>
                <a:gd name="T0" fmla="*/ 0 w 163"/>
                <a:gd name="T1" fmla="*/ 5 h 72"/>
                <a:gd name="T2" fmla="*/ 110 w 163"/>
                <a:gd name="T3" fmla="*/ 9 h 72"/>
                <a:gd name="T4" fmla="*/ 157 w 163"/>
                <a:gd name="T5" fmla="*/ 48 h 72"/>
                <a:gd name="T6" fmla="*/ 97 w 163"/>
                <a:gd name="T7" fmla="*/ 58 h 72"/>
                <a:gd name="T8" fmla="*/ 0 w 163"/>
                <a:gd name="T9" fmla="*/ 5 h 72"/>
              </a:gdLst>
              <a:ahLst/>
              <a:cxnLst>
                <a:cxn ang="0">
                  <a:pos x="T0" y="T1"/>
                </a:cxn>
                <a:cxn ang="0">
                  <a:pos x="T2" y="T3"/>
                </a:cxn>
                <a:cxn ang="0">
                  <a:pos x="T4" y="T5"/>
                </a:cxn>
                <a:cxn ang="0">
                  <a:pos x="T6" y="T7"/>
                </a:cxn>
                <a:cxn ang="0">
                  <a:pos x="T8" y="T9"/>
                </a:cxn>
              </a:cxnLst>
              <a:rect l="0" t="0" r="r" b="b"/>
              <a:pathLst>
                <a:path w="163" h="72">
                  <a:moveTo>
                    <a:pt x="0" y="5"/>
                  </a:moveTo>
                  <a:cubicBezTo>
                    <a:pt x="15" y="0"/>
                    <a:pt x="94" y="4"/>
                    <a:pt x="110" y="9"/>
                  </a:cubicBezTo>
                  <a:cubicBezTo>
                    <a:pt x="127" y="13"/>
                    <a:pt x="163" y="27"/>
                    <a:pt x="157" y="48"/>
                  </a:cubicBezTo>
                  <a:cubicBezTo>
                    <a:pt x="150" y="72"/>
                    <a:pt x="113" y="63"/>
                    <a:pt x="97" y="58"/>
                  </a:cubicBezTo>
                  <a:cubicBezTo>
                    <a:pt x="80" y="54"/>
                    <a:pt x="11" y="15"/>
                    <a:pt x="0" y="5"/>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8"/>
            <p:cNvSpPr/>
            <p:nvPr/>
          </p:nvSpPr>
          <p:spPr bwMode="auto">
            <a:xfrm>
              <a:off x="10718800" y="-1096963"/>
              <a:ext cx="355600" cy="488950"/>
            </a:xfrm>
            <a:custGeom>
              <a:avLst/>
              <a:gdLst>
                <a:gd name="T0" fmla="*/ 0 w 109"/>
                <a:gd name="T1" fmla="*/ 0 h 149"/>
                <a:gd name="T2" fmla="*/ 81 w 109"/>
                <a:gd name="T3" fmla="*/ 75 h 149"/>
                <a:gd name="T4" fmla="*/ 90 w 109"/>
                <a:gd name="T5" fmla="*/ 135 h 149"/>
                <a:gd name="T6" fmla="*/ 38 w 109"/>
                <a:gd name="T7" fmla="*/ 103 h 149"/>
                <a:gd name="T8" fmla="*/ 0 w 109"/>
                <a:gd name="T9" fmla="*/ 0 h 149"/>
              </a:gdLst>
              <a:ahLst/>
              <a:cxnLst>
                <a:cxn ang="0">
                  <a:pos x="T0" y="T1"/>
                </a:cxn>
                <a:cxn ang="0">
                  <a:pos x="T2" y="T3"/>
                </a:cxn>
                <a:cxn ang="0">
                  <a:pos x="T4" y="T5"/>
                </a:cxn>
                <a:cxn ang="0">
                  <a:pos x="T6" y="T7"/>
                </a:cxn>
                <a:cxn ang="0">
                  <a:pos x="T8" y="T9"/>
                </a:cxn>
              </a:cxnLst>
              <a:rect l="0" t="0" r="r" b="b"/>
              <a:pathLst>
                <a:path w="109" h="149">
                  <a:moveTo>
                    <a:pt x="0" y="0"/>
                  </a:moveTo>
                  <a:cubicBezTo>
                    <a:pt x="15" y="7"/>
                    <a:pt x="72" y="61"/>
                    <a:pt x="81" y="75"/>
                  </a:cubicBezTo>
                  <a:cubicBezTo>
                    <a:pt x="91" y="90"/>
                    <a:pt x="109" y="123"/>
                    <a:pt x="90" y="135"/>
                  </a:cubicBezTo>
                  <a:cubicBezTo>
                    <a:pt x="70" y="149"/>
                    <a:pt x="48" y="118"/>
                    <a:pt x="38" y="103"/>
                  </a:cubicBezTo>
                  <a:cubicBezTo>
                    <a:pt x="29" y="90"/>
                    <a:pt x="2" y="1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9"/>
            <p:cNvSpPr/>
            <p:nvPr/>
          </p:nvSpPr>
          <p:spPr bwMode="auto">
            <a:xfrm>
              <a:off x="10683875" y="-1096963"/>
              <a:ext cx="192087" cy="538163"/>
            </a:xfrm>
            <a:custGeom>
              <a:avLst/>
              <a:gdLst>
                <a:gd name="T0" fmla="*/ 11 w 59"/>
                <a:gd name="T1" fmla="*/ 0 h 164"/>
                <a:gd name="T2" fmla="*/ 54 w 59"/>
                <a:gd name="T3" fmla="*/ 102 h 164"/>
                <a:gd name="T4" fmla="*/ 37 w 59"/>
                <a:gd name="T5" fmla="*/ 160 h 164"/>
                <a:gd name="T6" fmla="*/ 3 w 59"/>
                <a:gd name="T7" fmla="*/ 110 h 164"/>
                <a:gd name="T8" fmla="*/ 11 w 59"/>
                <a:gd name="T9" fmla="*/ 0 h 164"/>
              </a:gdLst>
              <a:ahLst/>
              <a:cxnLst>
                <a:cxn ang="0">
                  <a:pos x="T0" y="T1"/>
                </a:cxn>
                <a:cxn ang="0">
                  <a:pos x="T2" y="T3"/>
                </a:cxn>
                <a:cxn ang="0">
                  <a:pos x="T4" y="T5"/>
                </a:cxn>
                <a:cxn ang="0">
                  <a:pos x="T6" y="T7"/>
                </a:cxn>
                <a:cxn ang="0">
                  <a:pos x="T8" y="T9"/>
                </a:cxn>
              </a:cxnLst>
              <a:rect l="0" t="0" r="r" b="b"/>
              <a:pathLst>
                <a:path w="59" h="164">
                  <a:moveTo>
                    <a:pt x="11" y="0"/>
                  </a:moveTo>
                  <a:cubicBezTo>
                    <a:pt x="22" y="12"/>
                    <a:pt x="51" y="85"/>
                    <a:pt x="54" y="102"/>
                  </a:cubicBezTo>
                  <a:cubicBezTo>
                    <a:pt x="56" y="119"/>
                    <a:pt x="59" y="157"/>
                    <a:pt x="37" y="160"/>
                  </a:cubicBezTo>
                  <a:cubicBezTo>
                    <a:pt x="13" y="164"/>
                    <a:pt x="6" y="127"/>
                    <a:pt x="3" y="110"/>
                  </a:cubicBezTo>
                  <a:cubicBezTo>
                    <a:pt x="0" y="93"/>
                    <a:pt x="7" y="14"/>
                    <a:pt x="11" y="0"/>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50"/>
            <p:cNvSpPr/>
            <p:nvPr/>
          </p:nvSpPr>
          <p:spPr bwMode="auto">
            <a:xfrm>
              <a:off x="10458450" y="-1096963"/>
              <a:ext cx="269875" cy="523875"/>
            </a:xfrm>
            <a:custGeom>
              <a:avLst/>
              <a:gdLst>
                <a:gd name="T0" fmla="*/ 80 w 83"/>
                <a:gd name="T1" fmla="*/ 0 h 160"/>
                <a:gd name="T2" fmla="*/ 67 w 83"/>
                <a:gd name="T3" fmla="*/ 109 h 160"/>
                <a:gd name="T4" fmla="*/ 23 w 83"/>
                <a:gd name="T5" fmla="*/ 152 h 160"/>
                <a:gd name="T6" fmla="*/ 18 w 83"/>
                <a:gd name="T7" fmla="*/ 91 h 160"/>
                <a:gd name="T8" fmla="*/ 80 w 83"/>
                <a:gd name="T9" fmla="*/ 0 h 160"/>
              </a:gdLst>
              <a:ahLst/>
              <a:cxnLst>
                <a:cxn ang="0">
                  <a:pos x="T0" y="T1"/>
                </a:cxn>
                <a:cxn ang="0">
                  <a:pos x="T2" y="T3"/>
                </a:cxn>
                <a:cxn ang="0">
                  <a:pos x="T4" y="T5"/>
                </a:cxn>
                <a:cxn ang="0">
                  <a:pos x="T6" y="T7"/>
                </a:cxn>
                <a:cxn ang="0">
                  <a:pos x="T8" y="T9"/>
                </a:cxn>
              </a:cxnLst>
              <a:rect l="0" t="0" r="r" b="b"/>
              <a:pathLst>
                <a:path w="83" h="160">
                  <a:moveTo>
                    <a:pt x="80" y="0"/>
                  </a:moveTo>
                  <a:cubicBezTo>
                    <a:pt x="83" y="16"/>
                    <a:pt x="73" y="94"/>
                    <a:pt x="67" y="109"/>
                  </a:cubicBezTo>
                  <a:cubicBezTo>
                    <a:pt x="61" y="126"/>
                    <a:pt x="44" y="160"/>
                    <a:pt x="23" y="152"/>
                  </a:cubicBezTo>
                  <a:cubicBezTo>
                    <a:pt x="0" y="144"/>
                    <a:pt x="12" y="108"/>
                    <a:pt x="18" y="91"/>
                  </a:cubicBezTo>
                  <a:cubicBezTo>
                    <a:pt x="24" y="76"/>
                    <a:pt x="69" y="10"/>
                    <a:pt x="80" y="0"/>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51"/>
            <p:cNvSpPr/>
            <p:nvPr/>
          </p:nvSpPr>
          <p:spPr bwMode="auto">
            <a:xfrm>
              <a:off x="10236200" y="-1096963"/>
              <a:ext cx="482600" cy="357188"/>
            </a:xfrm>
            <a:custGeom>
              <a:avLst/>
              <a:gdLst>
                <a:gd name="T0" fmla="*/ 148 w 148"/>
                <a:gd name="T1" fmla="*/ 0 h 109"/>
                <a:gd name="T2" fmla="*/ 74 w 148"/>
                <a:gd name="T3" fmla="*/ 81 h 109"/>
                <a:gd name="T4" fmla="*/ 13 w 148"/>
                <a:gd name="T5" fmla="*/ 91 h 109"/>
                <a:gd name="T6" fmla="*/ 45 w 148"/>
                <a:gd name="T7" fmla="*/ 38 h 109"/>
                <a:gd name="T8" fmla="*/ 148 w 148"/>
                <a:gd name="T9" fmla="*/ 0 h 109"/>
              </a:gdLst>
              <a:ahLst/>
              <a:cxnLst>
                <a:cxn ang="0">
                  <a:pos x="T0" y="T1"/>
                </a:cxn>
                <a:cxn ang="0">
                  <a:pos x="T2" y="T3"/>
                </a:cxn>
                <a:cxn ang="0">
                  <a:pos x="T4" y="T5"/>
                </a:cxn>
                <a:cxn ang="0">
                  <a:pos x="T6" y="T7"/>
                </a:cxn>
                <a:cxn ang="0">
                  <a:pos x="T8" y="T9"/>
                </a:cxn>
              </a:cxnLst>
              <a:rect l="0" t="0" r="r" b="b"/>
              <a:pathLst>
                <a:path w="148" h="109">
                  <a:moveTo>
                    <a:pt x="148" y="0"/>
                  </a:moveTo>
                  <a:cubicBezTo>
                    <a:pt x="141" y="15"/>
                    <a:pt x="87" y="72"/>
                    <a:pt x="74" y="81"/>
                  </a:cubicBezTo>
                  <a:cubicBezTo>
                    <a:pt x="59" y="91"/>
                    <a:pt x="26" y="109"/>
                    <a:pt x="13" y="91"/>
                  </a:cubicBezTo>
                  <a:cubicBezTo>
                    <a:pt x="0" y="70"/>
                    <a:pt x="30" y="48"/>
                    <a:pt x="45" y="38"/>
                  </a:cubicBezTo>
                  <a:cubicBezTo>
                    <a:pt x="59" y="29"/>
                    <a:pt x="133" y="2"/>
                    <a:pt x="14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52"/>
            <p:cNvSpPr/>
            <p:nvPr/>
          </p:nvSpPr>
          <p:spPr bwMode="auto">
            <a:xfrm>
              <a:off x="10185400" y="-1143000"/>
              <a:ext cx="533400" cy="187325"/>
            </a:xfrm>
            <a:custGeom>
              <a:avLst/>
              <a:gdLst>
                <a:gd name="T0" fmla="*/ 164 w 164"/>
                <a:gd name="T1" fmla="*/ 14 h 57"/>
                <a:gd name="T2" fmla="*/ 61 w 164"/>
                <a:gd name="T3" fmla="*/ 53 h 57"/>
                <a:gd name="T4" fmla="*/ 3 w 164"/>
                <a:gd name="T5" fmla="*/ 34 h 57"/>
                <a:gd name="T6" fmla="*/ 55 w 164"/>
                <a:gd name="T7" fmla="*/ 2 h 57"/>
                <a:gd name="T8" fmla="*/ 164 w 164"/>
                <a:gd name="T9" fmla="*/ 14 h 57"/>
              </a:gdLst>
              <a:ahLst/>
              <a:cxnLst>
                <a:cxn ang="0">
                  <a:pos x="T0" y="T1"/>
                </a:cxn>
                <a:cxn ang="0">
                  <a:pos x="T2" y="T3"/>
                </a:cxn>
                <a:cxn ang="0">
                  <a:pos x="T4" y="T5"/>
                </a:cxn>
                <a:cxn ang="0">
                  <a:pos x="T6" y="T7"/>
                </a:cxn>
                <a:cxn ang="0">
                  <a:pos x="T8" y="T9"/>
                </a:cxn>
              </a:cxnLst>
              <a:rect l="0" t="0" r="r" b="b"/>
              <a:pathLst>
                <a:path w="164" h="57">
                  <a:moveTo>
                    <a:pt x="164" y="14"/>
                  </a:moveTo>
                  <a:cubicBezTo>
                    <a:pt x="152" y="24"/>
                    <a:pt x="78" y="51"/>
                    <a:pt x="61" y="53"/>
                  </a:cubicBezTo>
                  <a:cubicBezTo>
                    <a:pt x="44" y="55"/>
                    <a:pt x="6" y="57"/>
                    <a:pt x="3" y="34"/>
                  </a:cubicBezTo>
                  <a:cubicBezTo>
                    <a:pt x="0" y="10"/>
                    <a:pt x="37" y="4"/>
                    <a:pt x="55" y="2"/>
                  </a:cubicBezTo>
                  <a:cubicBezTo>
                    <a:pt x="71" y="0"/>
                    <a:pt x="150" y="9"/>
                    <a:pt x="164" y="14"/>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53"/>
            <p:cNvSpPr/>
            <p:nvPr/>
          </p:nvSpPr>
          <p:spPr bwMode="auto">
            <a:xfrm>
              <a:off x="10201275" y="-1374775"/>
              <a:ext cx="517525" cy="284163"/>
            </a:xfrm>
            <a:custGeom>
              <a:avLst/>
              <a:gdLst>
                <a:gd name="T0" fmla="*/ 159 w 159"/>
                <a:gd name="T1" fmla="*/ 85 h 87"/>
                <a:gd name="T2" fmla="*/ 50 w 159"/>
                <a:gd name="T3" fmla="*/ 68 h 87"/>
                <a:gd name="T4" fmla="*/ 9 w 159"/>
                <a:gd name="T5" fmla="*/ 23 h 87"/>
                <a:gd name="T6" fmla="*/ 70 w 159"/>
                <a:gd name="T7" fmla="*/ 20 h 87"/>
                <a:gd name="T8" fmla="*/ 159 w 159"/>
                <a:gd name="T9" fmla="*/ 85 h 87"/>
              </a:gdLst>
              <a:ahLst/>
              <a:cxnLst>
                <a:cxn ang="0">
                  <a:pos x="T0" y="T1"/>
                </a:cxn>
                <a:cxn ang="0">
                  <a:pos x="T2" y="T3"/>
                </a:cxn>
                <a:cxn ang="0">
                  <a:pos x="T4" y="T5"/>
                </a:cxn>
                <a:cxn ang="0">
                  <a:pos x="T6" y="T7"/>
                </a:cxn>
                <a:cxn ang="0">
                  <a:pos x="T8" y="T9"/>
                </a:cxn>
              </a:cxnLst>
              <a:rect l="0" t="0" r="r" b="b"/>
              <a:pathLst>
                <a:path w="159" h="87">
                  <a:moveTo>
                    <a:pt x="159" y="85"/>
                  </a:moveTo>
                  <a:cubicBezTo>
                    <a:pt x="143" y="87"/>
                    <a:pt x="66" y="74"/>
                    <a:pt x="50" y="68"/>
                  </a:cubicBezTo>
                  <a:cubicBezTo>
                    <a:pt x="34" y="61"/>
                    <a:pt x="0" y="44"/>
                    <a:pt x="9" y="23"/>
                  </a:cubicBezTo>
                  <a:cubicBezTo>
                    <a:pt x="18" y="0"/>
                    <a:pt x="54" y="13"/>
                    <a:pt x="70" y="20"/>
                  </a:cubicBezTo>
                  <a:cubicBezTo>
                    <a:pt x="85" y="27"/>
                    <a:pt x="149" y="73"/>
                    <a:pt x="159"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54"/>
            <p:cNvSpPr/>
            <p:nvPr/>
          </p:nvSpPr>
          <p:spPr bwMode="auto">
            <a:xfrm>
              <a:off x="10344150" y="-1571625"/>
              <a:ext cx="374650" cy="474663"/>
            </a:xfrm>
            <a:custGeom>
              <a:avLst/>
              <a:gdLst>
                <a:gd name="T0" fmla="*/ 115 w 115"/>
                <a:gd name="T1" fmla="*/ 145 h 145"/>
                <a:gd name="T2" fmla="*/ 30 w 115"/>
                <a:gd name="T3" fmla="*/ 74 h 145"/>
                <a:gd name="T4" fmla="*/ 18 w 115"/>
                <a:gd name="T5" fmla="*/ 15 h 145"/>
                <a:gd name="T6" fmla="*/ 72 w 115"/>
                <a:gd name="T7" fmla="*/ 44 h 145"/>
                <a:gd name="T8" fmla="*/ 115 w 115"/>
                <a:gd name="T9" fmla="*/ 145 h 145"/>
              </a:gdLst>
              <a:ahLst/>
              <a:cxnLst>
                <a:cxn ang="0">
                  <a:pos x="T0" y="T1"/>
                </a:cxn>
                <a:cxn ang="0">
                  <a:pos x="T2" y="T3"/>
                </a:cxn>
                <a:cxn ang="0">
                  <a:pos x="T4" y="T5"/>
                </a:cxn>
                <a:cxn ang="0">
                  <a:pos x="T6" y="T7"/>
                </a:cxn>
                <a:cxn ang="0">
                  <a:pos x="T8" y="T9"/>
                </a:cxn>
              </a:cxnLst>
              <a:rect l="0" t="0" r="r" b="b"/>
              <a:pathLst>
                <a:path w="115" h="145">
                  <a:moveTo>
                    <a:pt x="115" y="145"/>
                  </a:moveTo>
                  <a:cubicBezTo>
                    <a:pt x="100" y="139"/>
                    <a:pt x="40" y="88"/>
                    <a:pt x="30" y="74"/>
                  </a:cubicBezTo>
                  <a:cubicBezTo>
                    <a:pt x="20" y="60"/>
                    <a:pt x="0" y="28"/>
                    <a:pt x="18" y="15"/>
                  </a:cubicBezTo>
                  <a:cubicBezTo>
                    <a:pt x="37" y="0"/>
                    <a:pt x="61" y="30"/>
                    <a:pt x="72" y="44"/>
                  </a:cubicBezTo>
                  <a:cubicBezTo>
                    <a:pt x="82" y="57"/>
                    <a:pt x="112" y="130"/>
                    <a:pt x="115" y="145"/>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55"/>
            <p:cNvSpPr/>
            <p:nvPr/>
          </p:nvSpPr>
          <p:spPr bwMode="auto">
            <a:xfrm>
              <a:off x="10621963" y="-1630363"/>
              <a:ext cx="168275" cy="533400"/>
            </a:xfrm>
            <a:custGeom>
              <a:avLst/>
              <a:gdLst>
                <a:gd name="T0" fmla="*/ 30 w 52"/>
                <a:gd name="T1" fmla="*/ 163 h 163"/>
                <a:gd name="T2" fmla="*/ 0 w 52"/>
                <a:gd name="T3" fmla="*/ 57 h 163"/>
                <a:gd name="T4" fmla="*/ 24 w 52"/>
                <a:gd name="T5" fmla="*/ 1 h 163"/>
                <a:gd name="T6" fmla="*/ 52 w 52"/>
                <a:gd name="T7" fmla="*/ 55 h 163"/>
                <a:gd name="T8" fmla="*/ 30 w 52"/>
                <a:gd name="T9" fmla="*/ 163 h 163"/>
              </a:gdLst>
              <a:ahLst/>
              <a:cxnLst>
                <a:cxn ang="0">
                  <a:pos x="T0" y="T1"/>
                </a:cxn>
                <a:cxn ang="0">
                  <a:pos x="T2" y="T3"/>
                </a:cxn>
                <a:cxn ang="0">
                  <a:pos x="T4" y="T5"/>
                </a:cxn>
                <a:cxn ang="0">
                  <a:pos x="T6" y="T7"/>
                </a:cxn>
                <a:cxn ang="0">
                  <a:pos x="T8" y="T9"/>
                </a:cxn>
              </a:cxnLst>
              <a:rect l="0" t="0" r="r" b="b"/>
              <a:pathLst>
                <a:path w="52" h="163">
                  <a:moveTo>
                    <a:pt x="30" y="163"/>
                  </a:moveTo>
                  <a:cubicBezTo>
                    <a:pt x="21" y="150"/>
                    <a:pt x="1" y="74"/>
                    <a:pt x="0" y="57"/>
                  </a:cubicBezTo>
                  <a:cubicBezTo>
                    <a:pt x="0" y="39"/>
                    <a:pt x="1" y="1"/>
                    <a:pt x="24" y="1"/>
                  </a:cubicBezTo>
                  <a:cubicBezTo>
                    <a:pt x="48" y="0"/>
                    <a:pt x="51" y="37"/>
                    <a:pt x="52" y="55"/>
                  </a:cubicBezTo>
                  <a:cubicBezTo>
                    <a:pt x="52" y="72"/>
                    <a:pt x="36" y="149"/>
                    <a:pt x="30" y="163"/>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56"/>
            <p:cNvSpPr/>
            <p:nvPr/>
          </p:nvSpPr>
          <p:spPr bwMode="auto">
            <a:xfrm>
              <a:off x="10718800" y="-1581150"/>
              <a:ext cx="355600" cy="484188"/>
            </a:xfrm>
            <a:custGeom>
              <a:avLst/>
              <a:gdLst>
                <a:gd name="T0" fmla="*/ 0 w 109"/>
                <a:gd name="T1" fmla="*/ 148 h 148"/>
                <a:gd name="T2" fmla="*/ 37 w 109"/>
                <a:gd name="T3" fmla="*/ 44 h 148"/>
                <a:gd name="T4" fmla="*/ 89 w 109"/>
                <a:gd name="T5" fmla="*/ 12 h 148"/>
                <a:gd name="T6" fmla="*/ 80 w 109"/>
                <a:gd name="T7" fmla="*/ 72 h 148"/>
                <a:gd name="T8" fmla="*/ 0 w 109"/>
                <a:gd name="T9" fmla="*/ 148 h 148"/>
              </a:gdLst>
              <a:ahLst/>
              <a:cxnLst>
                <a:cxn ang="0">
                  <a:pos x="T0" y="T1"/>
                </a:cxn>
                <a:cxn ang="0">
                  <a:pos x="T2" y="T3"/>
                </a:cxn>
                <a:cxn ang="0">
                  <a:pos x="T4" y="T5"/>
                </a:cxn>
                <a:cxn ang="0">
                  <a:pos x="T6" y="T7"/>
                </a:cxn>
                <a:cxn ang="0">
                  <a:pos x="T8" y="T9"/>
                </a:cxn>
              </a:cxnLst>
              <a:rect l="0" t="0" r="r" b="b"/>
              <a:pathLst>
                <a:path w="109" h="148">
                  <a:moveTo>
                    <a:pt x="0" y="148"/>
                  </a:moveTo>
                  <a:cubicBezTo>
                    <a:pt x="1" y="132"/>
                    <a:pt x="28" y="58"/>
                    <a:pt x="37" y="44"/>
                  </a:cubicBezTo>
                  <a:cubicBezTo>
                    <a:pt x="47" y="29"/>
                    <a:pt x="70" y="0"/>
                    <a:pt x="89" y="12"/>
                  </a:cubicBezTo>
                  <a:cubicBezTo>
                    <a:pt x="109" y="25"/>
                    <a:pt x="90" y="58"/>
                    <a:pt x="80" y="72"/>
                  </a:cubicBezTo>
                  <a:cubicBezTo>
                    <a:pt x="71" y="86"/>
                    <a:pt x="13" y="140"/>
                    <a:pt x="0" y="1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7"/>
            <p:cNvSpPr/>
            <p:nvPr/>
          </p:nvSpPr>
          <p:spPr bwMode="auto">
            <a:xfrm>
              <a:off x="10591800" y="-1220788"/>
              <a:ext cx="222250" cy="219075"/>
            </a:xfrm>
            <a:custGeom>
              <a:avLst/>
              <a:gdLst>
                <a:gd name="T0" fmla="*/ 27 w 68"/>
                <a:gd name="T1" fmla="*/ 5 h 67"/>
                <a:gd name="T2" fmla="*/ 66 w 68"/>
                <a:gd name="T3" fmla="*/ 27 h 67"/>
                <a:gd name="T4" fmla="*/ 37 w 68"/>
                <a:gd name="T5" fmla="*/ 67 h 67"/>
                <a:gd name="T6" fmla="*/ 1 w 68"/>
                <a:gd name="T7" fmla="*/ 43 h 67"/>
                <a:gd name="T8" fmla="*/ 27 w 68"/>
                <a:gd name="T9" fmla="*/ 5 h 67"/>
              </a:gdLst>
              <a:ahLst/>
              <a:cxnLst>
                <a:cxn ang="0">
                  <a:pos x="T0" y="T1"/>
                </a:cxn>
                <a:cxn ang="0">
                  <a:pos x="T2" y="T3"/>
                </a:cxn>
                <a:cxn ang="0">
                  <a:pos x="T4" y="T5"/>
                </a:cxn>
                <a:cxn ang="0">
                  <a:pos x="T6" y="T7"/>
                </a:cxn>
                <a:cxn ang="0">
                  <a:pos x="T8" y="T9"/>
                </a:cxn>
              </a:cxnLst>
              <a:rect l="0" t="0" r="r" b="b"/>
              <a:pathLst>
                <a:path w="68" h="67">
                  <a:moveTo>
                    <a:pt x="27" y="5"/>
                  </a:moveTo>
                  <a:cubicBezTo>
                    <a:pt x="44" y="2"/>
                    <a:pt x="64" y="0"/>
                    <a:pt x="66" y="27"/>
                  </a:cubicBezTo>
                  <a:cubicBezTo>
                    <a:pt x="68" y="55"/>
                    <a:pt x="56" y="67"/>
                    <a:pt x="37" y="67"/>
                  </a:cubicBezTo>
                  <a:cubicBezTo>
                    <a:pt x="19" y="67"/>
                    <a:pt x="3" y="62"/>
                    <a:pt x="1" y="43"/>
                  </a:cubicBezTo>
                  <a:cubicBezTo>
                    <a:pt x="0" y="24"/>
                    <a:pt x="6" y="10"/>
                    <a:pt x="27" y="5"/>
                  </a:cubicBezTo>
                  <a:close/>
                </a:path>
              </a:pathLst>
            </a:custGeom>
            <a:solidFill>
              <a:srgbClr val="FFE6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8"/>
            <p:cNvSpPr/>
            <p:nvPr/>
          </p:nvSpPr>
          <p:spPr bwMode="auto">
            <a:xfrm>
              <a:off x="10607675" y="-1103313"/>
              <a:ext cx="200025" cy="101600"/>
            </a:xfrm>
            <a:custGeom>
              <a:avLst/>
              <a:gdLst>
                <a:gd name="T0" fmla="*/ 61 w 61"/>
                <a:gd name="T1" fmla="*/ 0 h 31"/>
                <a:gd name="T2" fmla="*/ 32 w 61"/>
                <a:gd name="T3" fmla="*/ 31 h 31"/>
                <a:gd name="T4" fmla="*/ 0 w 61"/>
                <a:gd name="T5" fmla="*/ 19 h 31"/>
                <a:gd name="T6" fmla="*/ 61 w 61"/>
                <a:gd name="T7" fmla="*/ 0 h 31"/>
              </a:gdLst>
              <a:ahLst/>
              <a:cxnLst>
                <a:cxn ang="0">
                  <a:pos x="T0" y="T1"/>
                </a:cxn>
                <a:cxn ang="0">
                  <a:pos x="T2" y="T3"/>
                </a:cxn>
                <a:cxn ang="0">
                  <a:pos x="T4" y="T5"/>
                </a:cxn>
                <a:cxn ang="0">
                  <a:pos x="T6" y="T7"/>
                </a:cxn>
              </a:cxnLst>
              <a:rect l="0" t="0" r="r" b="b"/>
              <a:pathLst>
                <a:path w="61" h="31">
                  <a:moveTo>
                    <a:pt x="61" y="0"/>
                  </a:moveTo>
                  <a:cubicBezTo>
                    <a:pt x="60" y="21"/>
                    <a:pt x="49" y="31"/>
                    <a:pt x="32" y="31"/>
                  </a:cubicBezTo>
                  <a:cubicBezTo>
                    <a:pt x="18" y="31"/>
                    <a:pt x="6" y="28"/>
                    <a:pt x="0" y="19"/>
                  </a:cubicBezTo>
                  <a:cubicBezTo>
                    <a:pt x="22" y="24"/>
                    <a:pt x="47" y="24"/>
                    <a:pt x="61" y="0"/>
                  </a:cubicBezTo>
                  <a:close/>
                </a:path>
              </a:pathLst>
            </a:custGeom>
            <a:solidFill>
              <a:srgbClr val="FDD2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8" name="文本框 147"/>
          <p:cNvSpPr txBox="1"/>
          <p:nvPr/>
        </p:nvSpPr>
        <p:spPr>
          <a:xfrm>
            <a:off x="3483183" y="555526"/>
            <a:ext cx="2177173" cy="1200329"/>
          </a:xfrm>
          <a:prstGeom prst="rect">
            <a:avLst/>
          </a:prstGeom>
          <a:noFill/>
        </p:spPr>
        <p:txBody>
          <a:bodyPr wrap="square" rtlCol="0">
            <a:spAutoFit/>
          </a:bodyPr>
          <a:lstStyle/>
          <a:p>
            <a:r>
              <a:rPr lang="en-US" altLang="zh-CN" sz="7200" spc="-300" dirty="0">
                <a:solidFill>
                  <a:srgbClr val="19836D"/>
                </a:solidFill>
                <a:latin typeface="Franklin Gothic Book" panose="020B0503020102020204" pitchFamily="34" charset="0"/>
                <a:ea typeface="Dotum" pitchFamily="34" charset="-127"/>
              </a:rPr>
              <a:t>2020</a:t>
            </a:r>
            <a:endParaRPr lang="zh-CN" altLang="en-US" sz="7200" dirty="0">
              <a:latin typeface="Franklin Gothic Book" panose="020B0503020102020204" pitchFamily="34" charset="0"/>
            </a:endParaRPr>
          </a:p>
        </p:txBody>
      </p:sp>
      <p:sp>
        <p:nvSpPr>
          <p:cNvPr id="149" name="矩形 148"/>
          <p:cNvSpPr/>
          <p:nvPr/>
        </p:nvSpPr>
        <p:spPr>
          <a:xfrm>
            <a:off x="2321190" y="1998522"/>
            <a:ext cx="4500500" cy="936104"/>
          </a:xfrm>
          <a:prstGeom prst="rect">
            <a:avLst/>
          </a:prstGeom>
          <a:solidFill>
            <a:srgbClr val="19836D"/>
          </a:solidFill>
          <a:ln>
            <a:solidFill>
              <a:srgbClr val="198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TextBox 27"/>
          <p:cNvSpPr txBox="1"/>
          <p:nvPr/>
        </p:nvSpPr>
        <p:spPr>
          <a:xfrm>
            <a:off x="2526413" y="2182238"/>
            <a:ext cx="4145405" cy="646331"/>
          </a:xfrm>
          <a:prstGeom prst="rect">
            <a:avLst/>
          </a:prstGeom>
          <a:noFill/>
        </p:spPr>
        <p:txBody>
          <a:bodyPr wrap="square" rtlCol="0">
            <a:spAutoFit/>
          </a:bodyPr>
          <a:lstStyle/>
          <a:p>
            <a:pPr algn="ctr"/>
            <a:r>
              <a:rPr lang="zh-CN" altLang="en-US" sz="3600" spc="300" dirty="0">
                <a:solidFill>
                  <a:schemeClr val="bg1"/>
                </a:solidFill>
                <a:latin typeface="微软雅黑" panose="020B0503020204020204" pitchFamily="34" charset="-122"/>
                <a:ea typeface="微软雅黑" panose="020B0503020204020204" pitchFamily="34" charset="-122"/>
              </a:rPr>
              <a:t>工作总结述职报告</a:t>
            </a:r>
          </a:p>
        </p:txBody>
      </p:sp>
      <p:sp>
        <p:nvSpPr>
          <p:cNvPr id="151" name="矩形 150"/>
          <p:cNvSpPr/>
          <p:nvPr/>
        </p:nvSpPr>
        <p:spPr>
          <a:xfrm>
            <a:off x="3421468" y="3238098"/>
            <a:ext cx="2231701" cy="276999"/>
          </a:xfrm>
          <a:prstGeom prst="rect">
            <a:avLst/>
          </a:prstGeom>
          <a:effectLst/>
        </p:spPr>
        <p:txBody>
          <a:bodyPr wrap="none">
            <a:spAutoFit/>
          </a:bodyPr>
          <a:lstStyle/>
          <a:p>
            <a:pPr algn="ctr"/>
            <a:r>
              <a:rPr lang="en-US" altLang="zh-CN" sz="1200">
                <a:solidFill>
                  <a:srgbClr val="19836D"/>
                </a:solidFill>
                <a:latin typeface="微软雅黑" panose="020B0503020204020204" pitchFamily="34" charset="-122"/>
                <a:ea typeface="微软雅黑" panose="020B0503020204020204" pitchFamily="34" charset="-122"/>
              </a:rPr>
              <a:t>——  </a:t>
            </a:r>
            <a:r>
              <a:rPr lang="zh-CN" altLang="en-US" sz="1200">
                <a:solidFill>
                  <a:srgbClr val="19836D"/>
                </a:solidFill>
                <a:latin typeface="微软雅黑" panose="020B0503020204020204" pitchFamily="34" charset="-122"/>
                <a:ea typeface="微软雅黑" panose="020B0503020204020204" pitchFamily="34" charset="-122"/>
              </a:rPr>
              <a:t>汇报人：喜爱</a:t>
            </a:r>
            <a:r>
              <a:rPr lang="en-US" altLang="zh-CN" sz="1200">
                <a:solidFill>
                  <a:srgbClr val="19836D"/>
                </a:solidFill>
                <a:latin typeface="微软雅黑" panose="020B0503020204020204" pitchFamily="34" charset="-122"/>
                <a:ea typeface="微软雅黑" panose="020B0503020204020204" pitchFamily="34" charset="-122"/>
              </a:rPr>
              <a:t>PPT  ——</a:t>
            </a:r>
            <a:endParaRPr lang="zh-CN" altLang="en-US" sz="1200" dirty="0">
              <a:solidFill>
                <a:srgbClr val="19836D"/>
              </a:solidFill>
              <a:latin typeface="微软雅黑" panose="020B0503020204020204" pitchFamily="34" charset="-122"/>
              <a:ea typeface="微软雅黑" panose="020B0503020204020204" pitchFamily="34" charset="-122"/>
            </a:endParaRPr>
          </a:p>
        </p:txBody>
      </p:sp>
      <p:pic>
        <p:nvPicPr>
          <p:cNvPr id="152" name="图片 151"/>
          <p:cNvPicPr>
            <a:picLocks noChangeAspect="1"/>
          </p:cNvPicPr>
          <p:nvPr/>
        </p:nvPicPr>
        <p:blipFill>
          <a:blip r:embed="rId6"/>
          <a:stretch>
            <a:fillRect/>
          </a:stretch>
        </p:blipFill>
        <p:spPr>
          <a:xfrm rot="18000000">
            <a:off x="7546454" y="-359287"/>
            <a:ext cx="2966476" cy="1067271"/>
          </a:xfrm>
          <a:prstGeom prst="rect">
            <a:avLst/>
          </a:prstGeom>
        </p:spPr>
      </p:pic>
      <p:pic>
        <p:nvPicPr>
          <p:cNvPr id="153" name="图片 152"/>
          <p:cNvPicPr>
            <a:picLocks noChangeAspect="1"/>
          </p:cNvPicPr>
          <p:nvPr/>
        </p:nvPicPr>
        <p:blipFill>
          <a:blip r:embed="rId4"/>
          <a:stretch>
            <a:fillRect/>
          </a:stretch>
        </p:blipFill>
        <p:spPr>
          <a:xfrm rot="7316142">
            <a:off x="-613564" y="3039011"/>
            <a:ext cx="2124709" cy="1162751"/>
          </a:xfrm>
          <a:prstGeom prst="rect">
            <a:avLst/>
          </a:prstGeom>
        </p:spPr>
      </p:pic>
      <p:pic>
        <p:nvPicPr>
          <p:cNvPr id="154" name="pd-5b767a974af08758">
            <a:hlinkClick r:id="" action="ppaction://media"/>
          </p:cNvPr>
          <p:cNvPicPr>
            <a:picLocks noChangeAspect="1"/>
          </p:cNvPicPr>
          <p:nvPr>
            <a:audioFile r:link="rId1"/>
            <p:extLst>
              <p:ext uri="{DAA4B4D4-6D71-4841-9C94-3DE7FCFB9230}">
                <p14:media xmlns:p14="http://schemas.microsoft.com/office/powerpoint/2010/main" r:embed="rId2">
                  <p14:trim st="1000"/>
                </p14:media>
              </p:ext>
            </p:extLst>
          </p:nvPr>
        </p:nvPicPr>
        <p:blipFill>
          <a:blip r:embed="rId7"/>
          <a:stretch>
            <a:fillRect/>
          </a:stretch>
        </p:blipFill>
        <p:spPr>
          <a:xfrm>
            <a:off x="5355556" y="-132352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4"/>
                                        </p:tgtEl>
                                      </p:cBhvr>
                                    </p:cmd>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fade">
                                      <p:cBhvr>
                                        <p:cTn id="15" dur="750"/>
                                        <p:tgtEl>
                                          <p:spTgt spid="152"/>
                                        </p:tgtEl>
                                      </p:cBhvr>
                                    </p:animEffect>
                                    <p:anim calcmode="lin" valueType="num">
                                      <p:cBhvr>
                                        <p:cTn id="16" dur="750" fill="hold"/>
                                        <p:tgtEl>
                                          <p:spTgt spid="152"/>
                                        </p:tgtEl>
                                        <p:attrNameLst>
                                          <p:attrName>ppt_x</p:attrName>
                                        </p:attrNameLst>
                                      </p:cBhvr>
                                      <p:tavLst>
                                        <p:tav tm="0">
                                          <p:val>
                                            <p:strVal val="#ppt_x"/>
                                          </p:val>
                                        </p:tav>
                                        <p:tav tm="100000">
                                          <p:val>
                                            <p:strVal val="#ppt_x"/>
                                          </p:val>
                                        </p:tav>
                                      </p:tavLst>
                                    </p:anim>
                                    <p:anim calcmode="lin" valueType="num">
                                      <p:cBhvr>
                                        <p:cTn id="17" dur="750" fill="hold"/>
                                        <p:tgtEl>
                                          <p:spTgt spid="15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anim calcmode="lin" valueType="num">
                                      <p:cBhvr>
                                        <p:cTn id="22" dur="750" fill="hold"/>
                                        <p:tgtEl>
                                          <p:spTgt spid="4"/>
                                        </p:tgtEl>
                                        <p:attrNameLst>
                                          <p:attrName>ppt_x</p:attrName>
                                        </p:attrNameLst>
                                      </p:cBhvr>
                                      <p:tavLst>
                                        <p:tav tm="0">
                                          <p:val>
                                            <p:strVal val="#ppt_x"/>
                                          </p:val>
                                        </p:tav>
                                        <p:tav tm="100000">
                                          <p:val>
                                            <p:strVal val="#ppt_x"/>
                                          </p:val>
                                        </p:tav>
                                      </p:tavLst>
                                    </p:anim>
                                    <p:anim calcmode="lin" valueType="num">
                                      <p:cBhvr>
                                        <p:cTn id="23" dur="75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53"/>
                                        </p:tgtEl>
                                        <p:attrNameLst>
                                          <p:attrName>style.visibility</p:attrName>
                                        </p:attrNameLst>
                                      </p:cBhvr>
                                      <p:to>
                                        <p:strVal val="visible"/>
                                      </p:to>
                                    </p:set>
                                    <p:anim calcmode="lin" valueType="num">
                                      <p:cBhvr additive="base">
                                        <p:cTn id="27" dur="750" fill="hold"/>
                                        <p:tgtEl>
                                          <p:spTgt spid="153"/>
                                        </p:tgtEl>
                                        <p:attrNameLst>
                                          <p:attrName>ppt_x</p:attrName>
                                        </p:attrNameLst>
                                      </p:cBhvr>
                                      <p:tavLst>
                                        <p:tav tm="0">
                                          <p:val>
                                            <p:strVal val="0-#ppt_w/2"/>
                                          </p:val>
                                        </p:tav>
                                        <p:tav tm="100000">
                                          <p:val>
                                            <p:strVal val="#ppt_x"/>
                                          </p:val>
                                        </p:tav>
                                      </p:tavLst>
                                    </p:anim>
                                    <p:anim calcmode="lin" valueType="num">
                                      <p:cBhvr additive="base">
                                        <p:cTn id="28" dur="750" fill="hold"/>
                                        <p:tgtEl>
                                          <p:spTgt spid="15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750" fill="hold"/>
                                        <p:tgtEl>
                                          <p:spTgt spid="2"/>
                                        </p:tgtEl>
                                        <p:attrNameLst>
                                          <p:attrName>ppt_x</p:attrName>
                                        </p:attrNameLst>
                                      </p:cBhvr>
                                      <p:tavLst>
                                        <p:tav tm="0">
                                          <p:val>
                                            <p:strVal val="1+#ppt_w/2"/>
                                          </p:val>
                                        </p:tav>
                                        <p:tav tm="100000">
                                          <p:val>
                                            <p:strVal val="#ppt_x"/>
                                          </p:val>
                                        </p:tav>
                                      </p:tavLst>
                                    </p:anim>
                                    <p:anim calcmode="lin" valueType="num">
                                      <p:cBhvr additive="base">
                                        <p:cTn id="32" dur="75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6" presetClass="entr" presetSubtype="37"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outVertical)">
                                      <p:cBhvr>
                                        <p:cTn id="36" dur="750"/>
                                        <p:tgtEl>
                                          <p:spTgt spid="5"/>
                                        </p:tgtEl>
                                      </p:cBhvr>
                                    </p:animEffect>
                                  </p:childTnLst>
                                </p:cTn>
                              </p:par>
                            </p:childTnLst>
                          </p:cTn>
                        </p:par>
                        <p:par>
                          <p:cTn id="37" fill="hold">
                            <p:stCondLst>
                              <p:cond delay="4000"/>
                            </p:stCondLst>
                            <p:childTnLst>
                              <p:par>
                                <p:cTn id="38" presetID="47" presetClass="entr" presetSubtype="0" fill="hold" grpId="0" nodeType="after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fade">
                                      <p:cBhvr>
                                        <p:cTn id="40" dur="750"/>
                                        <p:tgtEl>
                                          <p:spTgt spid="148"/>
                                        </p:tgtEl>
                                      </p:cBhvr>
                                    </p:animEffect>
                                    <p:anim calcmode="lin" valueType="num">
                                      <p:cBhvr>
                                        <p:cTn id="41" dur="750" fill="hold"/>
                                        <p:tgtEl>
                                          <p:spTgt spid="148"/>
                                        </p:tgtEl>
                                        <p:attrNameLst>
                                          <p:attrName>ppt_x</p:attrName>
                                        </p:attrNameLst>
                                      </p:cBhvr>
                                      <p:tavLst>
                                        <p:tav tm="0">
                                          <p:val>
                                            <p:strVal val="#ppt_x"/>
                                          </p:val>
                                        </p:tav>
                                        <p:tav tm="100000">
                                          <p:val>
                                            <p:strVal val="#ppt_x"/>
                                          </p:val>
                                        </p:tav>
                                      </p:tavLst>
                                    </p:anim>
                                    <p:anim calcmode="lin" valueType="num">
                                      <p:cBhvr>
                                        <p:cTn id="42" dur="750" fill="hold"/>
                                        <p:tgtEl>
                                          <p:spTgt spid="148"/>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wipe(left)">
                                      <p:cBhvr>
                                        <p:cTn id="46" dur="750"/>
                                        <p:tgtEl>
                                          <p:spTgt spid="149"/>
                                        </p:tgtEl>
                                      </p:cBhvr>
                                    </p:animEffect>
                                  </p:childTnLst>
                                </p:cTn>
                              </p:par>
                            </p:childTnLst>
                          </p:cTn>
                        </p:par>
                        <p:par>
                          <p:cTn id="47" fill="hold">
                            <p:stCondLst>
                              <p:cond delay="6000"/>
                            </p:stCondLst>
                            <p:childTnLst>
                              <p:par>
                                <p:cTn id="48" presetID="16" presetClass="entr" presetSubtype="21" fill="hold" grpId="0" nodeType="afterEffect">
                                  <p:stCondLst>
                                    <p:cond delay="0"/>
                                  </p:stCondLst>
                                  <p:childTnLst>
                                    <p:set>
                                      <p:cBhvr>
                                        <p:cTn id="49" dur="1" fill="hold">
                                          <p:stCondLst>
                                            <p:cond delay="0"/>
                                          </p:stCondLst>
                                        </p:cTn>
                                        <p:tgtEl>
                                          <p:spTgt spid="150"/>
                                        </p:tgtEl>
                                        <p:attrNameLst>
                                          <p:attrName>style.visibility</p:attrName>
                                        </p:attrNameLst>
                                      </p:cBhvr>
                                      <p:to>
                                        <p:strVal val="visible"/>
                                      </p:to>
                                    </p:set>
                                    <p:animEffect transition="in" filter="barn(inVertical)">
                                      <p:cBhvr>
                                        <p:cTn id="50" dur="750"/>
                                        <p:tgtEl>
                                          <p:spTgt spid="150"/>
                                        </p:tgtEl>
                                      </p:cBhvr>
                                    </p:animEffect>
                                  </p:childTnLst>
                                </p:cTn>
                              </p:par>
                            </p:childTnLst>
                          </p:cTn>
                        </p:par>
                        <p:par>
                          <p:cTn id="51" fill="hold">
                            <p:stCondLst>
                              <p:cond delay="7000"/>
                            </p:stCondLst>
                            <p:childTnLst>
                              <p:par>
                                <p:cTn id="52" presetID="42" presetClass="entr" presetSubtype="0" fill="hold" grpId="0" nodeType="afterEffect">
                                  <p:stCondLst>
                                    <p:cond delay="0"/>
                                  </p:stCondLst>
                                  <p:childTnLst>
                                    <p:set>
                                      <p:cBhvr>
                                        <p:cTn id="53" dur="1" fill="hold">
                                          <p:stCondLst>
                                            <p:cond delay="0"/>
                                          </p:stCondLst>
                                        </p:cTn>
                                        <p:tgtEl>
                                          <p:spTgt spid="151"/>
                                        </p:tgtEl>
                                        <p:attrNameLst>
                                          <p:attrName>style.visibility</p:attrName>
                                        </p:attrNameLst>
                                      </p:cBhvr>
                                      <p:to>
                                        <p:strVal val="visible"/>
                                      </p:to>
                                    </p:set>
                                    <p:animEffect transition="in" filter="fade">
                                      <p:cBhvr>
                                        <p:cTn id="54" dur="750"/>
                                        <p:tgtEl>
                                          <p:spTgt spid="151"/>
                                        </p:tgtEl>
                                      </p:cBhvr>
                                    </p:animEffect>
                                    <p:anim calcmode="lin" valueType="num">
                                      <p:cBhvr>
                                        <p:cTn id="55" dur="750" fill="hold"/>
                                        <p:tgtEl>
                                          <p:spTgt spid="151"/>
                                        </p:tgtEl>
                                        <p:attrNameLst>
                                          <p:attrName>ppt_x</p:attrName>
                                        </p:attrNameLst>
                                      </p:cBhvr>
                                      <p:tavLst>
                                        <p:tav tm="0">
                                          <p:val>
                                            <p:strVal val="#ppt_x"/>
                                          </p:val>
                                        </p:tav>
                                        <p:tav tm="100000">
                                          <p:val>
                                            <p:strVal val="#ppt_x"/>
                                          </p:val>
                                        </p:tav>
                                      </p:tavLst>
                                    </p:anim>
                                    <p:anim calcmode="lin" valueType="num">
                                      <p:cBhvr>
                                        <p:cTn id="56" dur="75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7" repeatCount="indefinite" fill="hold" display="0">
                  <p:stCondLst>
                    <p:cond delay="indefinite"/>
                  </p:stCondLst>
                  <p:endCondLst>
                    <p:cond evt="onStopAudio" delay="0">
                      <p:tgtEl>
                        <p:sldTgt/>
                      </p:tgtEl>
                    </p:cond>
                  </p:endCondLst>
                </p:cTn>
                <p:tgtEl>
                  <p:spTgt spid="154"/>
                </p:tgtEl>
              </p:cMediaNode>
            </p:audio>
          </p:childTnLst>
        </p:cTn>
      </p:par>
    </p:tnLst>
    <p:bldLst>
      <p:bldP spid="148" grpId="0"/>
      <p:bldP spid="149" grpId="0" animBg="1"/>
      <p:bldP spid="150" grpId="0"/>
      <p:bldP spid="15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spect="1" noChangeArrowheads="1" noTextEdit="1"/>
          </p:cNvSpPr>
          <p:nvPr/>
        </p:nvSpPr>
        <p:spPr bwMode="auto">
          <a:xfrm>
            <a:off x="2411760" y="912391"/>
            <a:ext cx="4748213"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3" name="Freeform 150"/>
          <p:cNvSpPr>
            <a:spLocks noChangeArrowheads="1"/>
          </p:cNvSpPr>
          <p:nvPr/>
        </p:nvSpPr>
        <p:spPr bwMode="auto">
          <a:xfrm>
            <a:off x="3262660" y="1768053"/>
            <a:ext cx="3049588" cy="1522413"/>
          </a:xfrm>
          <a:custGeom>
            <a:avLst/>
            <a:gdLst>
              <a:gd name="T0" fmla="*/ 813 w 813"/>
              <a:gd name="T1" fmla="*/ 406 h 406"/>
              <a:gd name="T2" fmla="*/ 724 w 813"/>
              <a:gd name="T3" fmla="*/ 406 h 406"/>
              <a:gd name="T4" fmla="*/ 406 w 813"/>
              <a:gd name="T5" fmla="*/ 89 h 406"/>
              <a:gd name="T6" fmla="*/ 89 w 813"/>
              <a:gd name="T7" fmla="*/ 406 h 406"/>
              <a:gd name="T8" fmla="*/ 0 w 813"/>
              <a:gd name="T9" fmla="*/ 406 h 406"/>
              <a:gd name="T10" fmla="*/ 406 w 813"/>
              <a:gd name="T11" fmla="*/ 0 h 406"/>
              <a:gd name="T12" fmla="*/ 813 w 813"/>
              <a:gd name="T13" fmla="*/ 406 h 406"/>
              <a:gd name="T14" fmla="*/ 0 60000 65536"/>
              <a:gd name="T15" fmla="*/ 0 60000 65536"/>
              <a:gd name="T16" fmla="*/ 0 60000 65536"/>
              <a:gd name="T17" fmla="*/ 0 60000 65536"/>
              <a:gd name="T18" fmla="*/ 0 60000 65536"/>
              <a:gd name="T19" fmla="*/ 0 60000 65536"/>
              <a:gd name="T20" fmla="*/ 0 60000 65536"/>
              <a:gd name="T21" fmla="*/ 0 w 813"/>
              <a:gd name="T22" fmla="*/ 0 h 406"/>
              <a:gd name="T23" fmla="*/ 813 w 813"/>
              <a:gd name="T24" fmla="*/ 406 h 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3" h="406">
                <a:moveTo>
                  <a:pt x="813" y="406"/>
                </a:moveTo>
                <a:cubicBezTo>
                  <a:pt x="724" y="406"/>
                  <a:pt x="724" y="406"/>
                  <a:pt x="724" y="406"/>
                </a:cubicBezTo>
                <a:cubicBezTo>
                  <a:pt x="724" y="231"/>
                  <a:pt x="581" y="89"/>
                  <a:pt x="406" y="89"/>
                </a:cubicBezTo>
                <a:cubicBezTo>
                  <a:pt x="231" y="89"/>
                  <a:pt x="89" y="231"/>
                  <a:pt x="89" y="406"/>
                </a:cubicBezTo>
                <a:cubicBezTo>
                  <a:pt x="0" y="406"/>
                  <a:pt x="0" y="406"/>
                  <a:pt x="0" y="406"/>
                </a:cubicBezTo>
                <a:cubicBezTo>
                  <a:pt x="0" y="182"/>
                  <a:pt x="182" y="0"/>
                  <a:pt x="406" y="0"/>
                </a:cubicBezTo>
                <a:cubicBezTo>
                  <a:pt x="631" y="0"/>
                  <a:pt x="813" y="182"/>
                  <a:pt x="813" y="406"/>
                </a:cubicBezTo>
                <a:close/>
              </a:path>
            </a:pathLst>
          </a:custGeom>
          <a:solidFill>
            <a:srgbClr val="19836D"/>
          </a:solidFill>
          <a:ln>
            <a:noFill/>
          </a:ln>
        </p:spPr>
        <p:txBody>
          <a:bodyPr/>
          <a:lstStyle/>
          <a:p>
            <a:endParaRPr lang="zh-CN" altLang="zh-CN" sz="1600">
              <a:solidFill>
                <a:srgbClr val="000000"/>
              </a:solidFill>
              <a:sym typeface="宋体" panose="02010600030101010101" pitchFamily="2" charset="-122"/>
            </a:endParaRPr>
          </a:p>
        </p:txBody>
      </p:sp>
      <p:sp>
        <p:nvSpPr>
          <p:cNvPr id="4" name="Freeform 151"/>
          <p:cNvSpPr>
            <a:spLocks noChangeArrowheads="1"/>
          </p:cNvSpPr>
          <p:nvPr/>
        </p:nvSpPr>
        <p:spPr bwMode="auto">
          <a:xfrm>
            <a:off x="2846735" y="1350541"/>
            <a:ext cx="3881438" cy="1939925"/>
          </a:xfrm>
          <a:custGeom>
            <a:avLst/>
            <a:gdLst>
              <a:gd name="T0" fmla="*/ 1035 w 1035"/>
              <a:gd name="T1" fmla="*/ 517 h 517"/>
              <a:gd name="T2" fmla="*/ 945 w 1035"/>
              <a:gd name="T3" fmla="*/ 517 h 517"/>
              <a:gd name="T4" fmla="*/ 517 w 1035"/>
              <a:gd name="T5" fmla="*/ 90 h 517"/>
              <a:gd name="T6" fmla="*/ 89 w 1035"/>
              <a:gd name="T7" fmla="*/ 517 h 517"/>
              <a:gd name="T8" fmla="*/ 0 w 1035"/>
              <a:gd name="T9" fmla="*/ 517 h 517"/>
              <a:gd name="T10" fmla="*/ 517 w 1035"/>
              <a:gd name="T11" fmla="*/ 0 h 517"/>
              <a:gd name="T12" fmla="*/ 1035 w 1035"/>
              <a:gd name="T13" fmla="*/ 517 h 517"/>
              <a:gd name="T14" fmla="*/ 0 60000 65536"/>
              <a:gd name="T15" fmla="*/ 0 60000 65536"/>
              <a:gd name="T16" fmla="*/ 0 60000 65536"/>
              <a:gd name="T17" fmla="*/ 0 60000 65536"/>
              <a:gd name="T18" fmla="*/ 0 60000 65536"/>
              <a:gd name="T19" fmla="*/ 0 60000 65536"/>
              <a:gd name="T20" fmla="*/ 0 60000 65536"/>
              <a:gd name="T21" fmla="*/ 0 w 1035"/>
              <a:gd name="T22" fmla="*/ 0 h 517"/>
              <a:gd name="T23" fmla="*/ 1035 w 1035"/>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5" h="517">
                <a:moveTo>
                  <a:pt x="1035" y="517"/>
                </a:moveTo>
                <a:cubicBezTo>
                  <a:pt x="945" y="517"/>
                  <a:pt x="945" y="517"/>
                  <a:pt x="945" y="517"/>
                </a:cubicBezTo>
                <a:cubicBezTo>
                  <a:pt x="945" y="282"/>
                  <a:pt x="753" y="90"/>
                  <a:pt x="517" y="90"/>
                </a:cubicBezTo>
                <a:cubicBezTo>
                  <a:pt x="281" y="90"/>
                  <a:pt x="89" y="282"/>
                  <a:pt x="89" y="517"/>
                </a:cubicBezTo>
                <a:cubicBezTo>
                  <a:pt x="0" y="517"/>
                  <a:pt x="0" y="517"/>
                  <a:pt x="0" y="517"/>
                </a:cubicBezTo>
                <a:cubicBezTo>
                  <a:pt x="0" y="232"/>
                  <a:pt x="232" y="0"/>
                  <a:pt x="517" y="0"/>
                </a:cubicBezTo>
                <a:cubicBezTo>
                  <a:pt x="803" y="0"/>
                  <a:pt x="1035" y="232"/>
                  <a:pt x="1035" y="517"/>
                </a:cubicBezTo>
                <a:close/>
              </a:path>
            </a:pathLst>
          </a:custGeom>
          <a:solidFill>
            <a:srgbClr val="19836D"/>
          </a:solidFill>
          <a:ln>
            <a:noFill/>
          </a:ln>
        </p:spPr>
        <p:txBody>
          <a:bodyPr/>
          <a:lstStyle/>
          <a:p>
            <a:endParaRPr lang="zh-CN" altLang="zh-CN" sz="1600">
              <a:solidFill>
                <a:srgbClr val="000000"/>
              </a:solidFill>
              <a:sym typeface="宋体" panose="02010600030101010101" pitchFamily="2" charset="-122"/>
            </a:endParaRPr>
          </a:p>
        </p:txBody>
      </p:sp>
      <p:sp>
        <p:nvSpPr>
          <p:cNvPr id="5" name="Freeform 152"/>
          <p:cNvSpPr>
            <a:spLocks noChangeArrowheads="1"/>
          </p:cNvSpPr>
          <p:nvPr/>
        </p:nvSpPr>
        <p:spPr bwMode="auto">
          <a:xfrm>
            <a:off x="2411760" y="915566"/>
            <a:ext cx="4751388" cy="2374900"/>
          </a:xfrm>
          <a:custGeom>
            <a:avLst/>
            <a:gdLst>
              <a:gd name="T0" fmla="*/ 1267 w 1267"/>
              <a:gd name="T1" fmla="*/ 633 h 633"/>
              <a:gd name="T2" fmla="*/ 1178 w 1267"/>
              <a:gd name="T3" fmla="*/ 633 h 633"/>
              <a:gd name="T4" fmla="*/ 633 w 1267"/>
              <a:gd name="T5" fmla="*/ 89 h 633"/>
              <a:gd name="T6" fmla="*/ 89 w 1267"/>
              <a:gd name="T7" fmla="*/ 633 h 633"/>
              <a:gd name="T8" fmla="*/ 0 w 1267"/>
              <a:gd name="T9" fmla="*/ 633 h 633"/>
              <a:gd name="T10" fmla="*/ 633 w 1267"/>
              <a:gd name="T11" fmla="*/ 0 h 633"/>
              <a:gd name="T12" fmla="*/ 1267 w 1267"/>
              <a:gd name="T13" fmla="*/ 633 h 633"/>
              <a:gd name="T14" fmla="*/ 0 60000 65536"/>
              <a:gd name="T15" fmla="*/ 0 60000 65536"/>
              <a:gd name="T16" fmla="*/ 0 60000 65536"/>
              <a:gd name="T17" fmla="*/ 0 60000 65536"/>
              <a:gd name="T18" fmla="*/ 0 60000 65536"/>
              <a:gd name="T19" fmla="*/ 0 60000 65536"/>
              <a:gd name="T20" fmla="*/ 0 60000 65536"/>
              <a:gd name="T21" fmla="*/ 0 w 1267"/>
              <a:gd name="T22" fmla="*/ 0 h 633"/>
              <a:gd name="T23" fmla="*/ 1267 w 1267"/>
              <a:gd name="T24" fmla="*/ 633 h 6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7" h="633">
                <a:moveTo>
                  <a:pt x="1267" y="633"/>
                </a:moveTo>
                <a:cubicBezTo>
                  <a:pt x="1178" y="633"/>
                  <a:pt x="1178" y="633"/>
                  <a:pt x="1178" y="633"/>
                </a:cubicBezTo>
                <a:cubicBezTo>
                  <a:pt x="1178" y="333"/>
                  <a:pt x="934" y="89"/>
                  <a:pt x="633" y="89"/>
                </a:cubicBezTo>
                <a:cubicBezTo>
                  <a:pt x="333" y="89"/>
                  <a:pt x="89" y="333"/>
                  <a:pt x="89" y="633"/>
                </a:cubicBezTo>
                <a:cubicBezTo>
                  <a:pt x="0" y="633"/>
                  <a:pt x="0" y="633"/>
                  <a:pt x="0" y="633"/>
                </a:cubicBezTo>
                <a:cubicBezTo>
                  <a:pt x="0" y="284"/>
                  <a:pt x="284" y="0"/>
                  <a:pt x="633" y="0"/>
                </a:cubicBezTo>
                <a:cubicBezTo>
                  <a:pt x="983" y="0"/>
                  <a:pt x="1267" y="284"/>
                  <a:pt x="1267" y="633"/>
                </a:cubicBezTo>
                <a:close/>
              </a:path>
            </a:pathLst>
          </a:custGeom>
          <a:solidFill>
            <a:srgbClr val="19836D"/>
          </a:solidFill>
          <a:ln>
            <a:noFill/>
          </a:ln>
        </p:spPr>
        <p:txBody>
          <a:bodyPr/>
          <a:lstStyle/>
          <a:p>
            <a:endParaRPr lang="zh-CN" altLang="zh-CN" sz="1600">
              <a:solidFill>
                <a:srgbClr val="000000"/>
              </a:solidFill>
              <a:sym typeface="宋体" panose="02010600030101010101" pitchFamily="2" charset="-122"/>
            </a:endParaRPr>
          </a:p>
        </p:txBody>
      </p:sp>
      <p:sp>
        <p:nvSpPr>
          <p:cNvPr id="6" name="Freeform 153"/>
          <p:cNvSpPr>
            <a:spLocks noChangeArrowheads="1"/>
          </p:cNvSpPr>
          <p:nvPr/>
        </p:nvSpPr>
        <p:spPr bwMode="auto">
          <a:xfrm>
            <a:off x="3683348" y="2187153"/>
            <a:ext cx="2208212" cy="1103313"/>
          </a:xfrm>
          <a:custGeom>
            <a:avLst/>
            <a:gdLst>
              <a:gd name="T0" fmla="*/ 589 w 589"/>
              <a:gd name="T1" fmla="*/ 294 h 294"/>
              <a:gd name="T2" fmla="*/ 500 w 589"/>
              <a:gd name="T3" fmla="*/ 294 h 294"/>
              <a:gd name="T4" fmla="*/ 294 w 589"/>
              <a:gd name="T5" fmla="*/ 89 h 294"/>
              <a:gd name="T6" fmla="*/ 89 w 589"/>
              <a:gd name="T7" fmla="*/ 294 h 294"/>
              <a:gd name="T8" fmla="*/ 0 w 589"/>
              <a:gd name="T9" fmla="*/ 294 h 294"/>
              <a:gd name="T10" fmla="*/ 294 w 589"/>
              <a:gd name="T11" fmla="*/ 0 h 294"/>
              <a:gd name="T12" fmla="*/ 589 w 589"/>
              <a:gd name="T13" fmla="*/ 294 h 294"/>
              <a:gd name="T14" fmla="*/ 0 60000 65536"/>
              <a:gd name="T15" fmla="*/ 0 60000 65536"/>
              <a:gd name="T16" fmla="*/ 0 60000 65536"/>
              <a:gd name="T17" fmla="*/ 0 60000 65536"/>
              <a:gd name="T18" fmla="*/ 0 60000 65536"/>
              <a:gd name="T19" fmla="*/ 0 60000 65536"/>
              <a:gd name="T20" fmla="*/ 0 60000 65536"/>
              <a:gd name="T21" fmla="*/ 0 w 589"/>
              <a:gd name="T22" fmla="*/ 0 h 294"/>
              <a:gd name="T23" fmla="*/ 589 w 589"/>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9" h="294">
                <a:moveTo>
                  <a:pt x="589" y="294"/>
                </a:moveTo>
                <a:cubicBezTo>
                  <a:pt x="500" y="294"/>
                  <a:pt x="500" y="294"/>
                  <a:pt x="500" y="294"/>
                </a:cubicBezTo>
                <a:cubicBezTo>
                  <a:pt x="500" y="181"/>
                  <a:pt x="408" y="89"/>
                  <a:pt x="294" y="89"/>
                </a:cubicBezTo>
                <a:cubicBezTo>
                  <a:pt x="181" y="89"/>
                  <a:pt x="89" y="181"/>
                  <a:pt x="89" y="294"/>
                </a:cubicBezTo>
                <a:cubicBezTo>
                  <a:pt x="0" y="294"/>
                  <a:pt x="0" y="294"/>
                  <a:pt x="0" y="294"/>
                </a:cubicBezTo>
                <a:cubicBezTo>
                  <a:pt x="0" y="132"/>
                  <a:pt x="132" y="0"/>
                  <a:pt x="294" y="0"/>
                </a:cubicBezTo>
                <a:cubicBezTo>
                  <a:pt x="457" y="0"/>
                  <a:pt x="589" y="132"/>
                  <a:pt x="589" y="294"/>
                </a:cubicBezTo>
                <a:close/>
              </a:path>
            </a:pathLst>
          </a:custGeom>
          <a:solidFill>
            <a:srgbClr val="19836D"/>
          </a:solidFill>
          <a:ln>
            <a:noFill/>
          </a:ln>
        </p:spPr>
        <p:txBody>
          <a:bodyPr/>
          <a:lstStyle/>
          <a:p>
            <a:endParaRPr lang="zh-CN" altLang="zh-CN" sz="1600">
              <a:solidFill>
                <a:srgbClr val="000000"/>
              </a:solidFill>
              <a:sym typeface="宋体" panose="02010600030101010101" pitchFamily="2" charset="-122"/>
            </a:endParaRPr>
          </a:p>
        </p:txBody>
      </p:sp>
      <p:sp>
        <p:nvSpPr>
          <p:cNvPr id="7" name="Freeform 154"/>
          <p:cNvSpPr>
            <a:spLocks noEditPoints="1" noChangeArrowheads="1"/>
          </p:cNvSpPr>
          <p:nvPr/>
        </p:nvSpPr>
        <p:spPr bwMode="auto">
          <a:xfrm>
            <a:off x="4561235" y="2863428"/>
            <a:ext cx="454025" cy="385763"/>
          </a:xfrm>
          <a:custGeom>
            <a:avLst/>
            <a:gdLst>
              <a:gd name="T0" fmla="*/ 13 w 121"/>
              <a:gd name="T1" fmla="*/ 103 h 103"/>
              <a:gd name="T2" fmla="*/ 0 w 121"/>
              <a:gd name="T3" fmla="*/ 90 h 103"/>
              <a:gd name="T4" fmla="*/ 0 w 121"/>
              <a:gd name="T5" fmla="*/ 90 h 103"/>
              <a:gd name="T6" fmla="*/ 0 w 121"/>
              <a:gd name="T7" fmla="*/ 13 h 103"/>
              <a:gd name="T8" fmla="*/ 13 w 121"/>
              <a:gd name="T9" fmla="*/ 0 h 103"/>
              <a:gd name="T10" fmla="*/ 13 w 121"/>
              <a:gd name="T11" fmla="*/ 0 h 103"/>
              <a:gd name="T12" fmla="*/ 108 w 121"/>
              <a:gd name="T13" fmla="*/ 0 h 103"/>
              <a:gd name="T14" fmla="*/ 121 w 121"/>
              <a:gd name="T15" fmla="*/ 13 h 103"/>
              <a:gd name="T16" fmla="*/ 121 w 121"/>
              <a:gd name="T17" fmla="*/ 13 h 103"/>
              <a:gd name="T18" fmla="*/ 121 w 121"/>
              <a:gd name="T19" fmla="*/ 90 h 103"/>
              <a:gd name="T20" fmla="*/ 108 w 121"/>
              <a:gd name="T21" fmla="*/ 103 h 103"/>
              <a:gd name="T22" fmla="*/ 108 w 121"/>
              <a:gd name="T23" fmla="*/ 103 h 103"/>
              <a:gd name="T24" fmla="*/ 13 w 121"/>
              <a:gd name="T25" fmla="*/ 103 h 103"/>
              <a:gd name="T26" fmla="*/ 11 w 121"/>
              <a:gd name="T27" fmla="*/ 13 h 103"/>
              <a:gd name="T28" fmla="*/ 11 w 121"/>
              <a:gd name="T29" fmla="*/ 90 h 103"/>
              <a:gd name="T30" fmla="*/ 13 w 121"/>
              <a:gd name="T31" fmla="*/ 92 h 103"/>
              <a:gd name="T32" fmla="*/ 13 w 121"/>
              <a:gd name="T33" fmla="*/ 92 h 103"/>
              <a:gd name="T34" fmla="*/ 108 w 121"/>
              <a:gd name="T35" fmla="*/ 92 h 103"/>
              <a:gd name="T36" fmla="*/ 110 w 121"/>
              <a:gd name="T37" fmla="*/ 90 h 103"/>
              <a:gd name="T38" fmla="*/ 110 w 121"/>
              <a:gd name="T39" fmla="*/ 90 h 103"/>
              <a:gd name="T40" fmla="*/ 110 w 121"/>
              <a:gd name="T41" fmla="*/ 13 h 103"/>
              <a:gd name="T42" fmla="*/ 108 w 121"/>
              <a:gd name="T43" fmla="*/ 11 h 103"/>
              <a:gd name="T44" fmla="*/ 108 w 121"/>
              <a:gd name="T45" fmla="*/ 11 h 103"/>
              <a:gd name="T46" fmla="*/ 13 w 121"/>
              <a:gd name="T47" fmla="*/ 11 h 103"/>
              <a:gd name="T48" fmla="*/ 11 w 121"/>
              <a:gd name="T49" fmla="*/ 13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03"/>
              <a:gd name="T77" fmla="*/ 121 w 121"/>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03">
                <a:moveTo>
                  <a:pt x="13" y="103"/>
                </a:moveTo>
                <a:cubicBezTo>
                  <a:pt x="5" y="103"/>
                  <a:pt x="0" y="98"/>
                  <a:pt x="0" y="90"/>
                </a:cubicBezTo>
                <a:cubicBezTo>
                  <a:pt x="0" y="90"/>
                  <a:pt x="0" y="90"/>
                  <a:pt x="0" y="90"/>
                </a:cubicBezTo>
                <a:cubicBezTo>
                  <a:pt x="0" y="13"/>
                  <a:pt x="0" y="13"/>
                  <a:pt x="0" y="13"/>
                </a:cubicBezTo>
                <a:cubicBezTo>
                  <a:pt x="0" y="6"/>
                  <a:pt x="5" y="0"/>
                  <a:pt x="13" y="0"/>
                </a:cubicBezTo>
                <a:cubicBezTo>
                  <a:pt x="13" y="0"/>
                  <a:pt x="13" y="0"/>
                  <a:pt x="13" y="0"/>
                </a:cubicBezTo>
                <a:cubicBezTo>
                  <a:pt x="108" y="0"/>
                  <a:pt x="108" y="0"/>
                  <a:pt x="108" y="0"/>
                </a:cubicBezTo>
                <a:cubicBezTo>
                  <a:pt x="115" y="0"/>
                  <a:pt x="121" y="6"/>
                  <a:pt x="121" y="13"/>
                </a:cubicBezTo>
                <a:cubicBezTo>
                  <a:pt x="121" y="13"/>
                  <a:pt x="121" y="13"/>
                  <a:pt x="121" y="13"/>
                </a:cubicBezTo>
                <a:cubicBezTo>
                  <a:pt x="121" y="90"/>
                  <a:pt x="121" y="90"/>
                  <a:pt x="121" y="90"/>
                </a:cubicBezTo>
                <a:cubicBezTo>
                  <a:pt x="121" y="98"/>
                  <a:pt x="115" y="103"/>
                  <a:pt x="108" y="103"/>
                </a:cubicBezTo>
                <a:cubicBezTo>
                  <a:pt x="108" y="103"/>
                  <a:pt x="108" y="103"/>
                  <a:pt x="108" y="103"/>
                </a:cubicBezTo>
                <a:cubicBezTo>
                  <a:pt x="13" y="103"/>
                  <a:pt x="13" y="103"/>
                  <a:pt x="13" y="103"/>
                </a:cubicBezTo>
                <a:close/>
                <a:moveTo>
                  <a:pt x="11" y="13"/>
                </a:moveTo>
                <a:cubicBezTo>
                  <a:pt x="11" y="90"/>
                  <a:pt x="11" y="90"/>
                  <a:pt x="11" y="90"/>
                </a:cubicBezTo>
                <a:cubicBezTo>
                  <a:pt x="11" y="91"/>
                  <a:pt x="12" y="92"/>
                  <a:pt x="13" y="92"/>
                </a:cubicBezTo>
                <a:cubicBezTo>
                  <a:pt x="13" y="92"/>
                  <a:pt x="13" y="92"/>
                  <a:pt x="13" y="92"/>
                </a:cubicBezTo>
                <a:cubicBezTo>
                  <a:pt x="108" y="92"/>
                  <a:pt x="108" y="92"/>
                  <a:pt x="108" y="92"/>
                </a:cubicBezTo>
                <a:cubicBezTo>
                  <a:pt x="109" y="92"/>
                  <a:pt x="110" y="91"/>
                  <a:pt x="110" y="90"/>
                </a:cubicBezTo>
                <a:cubicBezTo>
                  <a:pt x="110" y="90"/>
                  <a:pt x="110" y="90"/>
                  <a:pt x="110" y="90"/>
                </a:cubicBezTo>
                <a:cubicBezTo>
                  <a:pt x="110" y="13"/>
                  <a:pt x="110" y="13"/>
                  <a:pt x="110" y="13"/>
                </a:cubicBezTo>
                <a:cubicBezTo>
                  <a:pt x="110" y="12"/>
                  <a:pt x="109" y="11"/>
                  <a:pt x="108" y="11"/>
                </a:cubicBezTo>
                <a:cubicBezTo>
                  <a:pt x="108" y="11"/>
                  <a:pt x="108" y="11"/>
                  <a:pt x="108" y="11"/>
                </a:cubicBezTo>
                <a:cubicBezTo>
                  <a:pt x="13" y="11"/>
                  <a:pt x="13" y="11"/>
                  <a:pt x="13" y="11"/>
                </a:cubicBezTo>
                <a:cubicBezTo>
                  <a:pt x="12" y="11"/>
                  <a:pt x="11" y="12"/>
                  <a:pt x="11" y="13"/>
                </a:cubicBezTo>
                <a:close/>
              </a:path>
            </a:pathLst>
          </a:custGeom>
          <a:solidFill>
            <a:srgbClr val="19836D"/>
          </a:solidFill>
          <a:ln>
            <a:noFill/>
          </a:ln>
        </p:spPr>
        <p:txBody>
          <a:bodyPr/>
          <a:lstStyle/>
          <a:p>
            <a:endParaRPr lang="zh-CN" altLang="zh-CN">
              <a:solidFill>
                <a:srgbClr val="000000"/>
              </a:solidFill>
              <a:sym typeface="宋体" panose="02010600030101010101" pitchFamily="2" charset="-122"/>
            </a:endParaRPr>
          </a:p>
        </p:txBody>
      </p:sp>
      <p:sp>
        <p:nvSpPr>
          <p:cNvPr id="8" name="Freeform 155"/>
          <p:cNvSpPr>
            <a:spLocks noEditPoints="1" noChangeArrowheads="1"/>
          </p:cNvSpPr>
          <p:nvPr/>
        </p:nvSpPr>
        <p:spPr bwMode="auto">
          <a:xfrm>
            <a:off x="4440585" y="2615778"/>
            <a:ext cx="690563" cy="288925"/>
          </a:xfrm>
          <a:custGeom>
            <a:avLst/>
            <a:gdLst>
              <a:gd name="T0" fmla="*/ 6 w 184"/>
              <a:gd name="T1" fmla="*/ 77 h 77"/>
              <a:gd name="T2" fmla="*/ 6 w 184"/>
              <a:gd name="T3" fmla="*/ 72 h 77"/>
              <a:gd name="T4" fmla="*/ 10 w 184"/>
              <a:gd name="T5" fmla="*/ 76 h 77"/>
              <a:gd name="T6" fmla="*/ 6 w 184"/>
              <a:gd name="T7" fmla="*/ 72 h 77"/>
              <a:gd name="T8" fmla="*/ 6 w 184"/>
              <a:gd name="T9" fmla="*/ 77 h 77"/>
              <a:gd name="T10" fmla="*/ 1 w 184"/>
              <a:gd name="T11" fmla="*/ 73 h 77"/>
              <a:gd name="T12" fmla="*/ 1 w 184"/>
              <a:gd name="T13" fmla="*/ 73 h 77"/>
              <a:gd name="T14" fmla="*/ 3 w 184"/>
              <a:gd name="T15" fmla="*/ 67 h 77"/>
              <a:gd name="T16" fmla="*/ 3 w 184"/>
              <a:gd name="T17" fmla="*/ 67 h 77"/>
              <a:gd name="T18" fmla="*/ 89 w 184"/>
              <a:gd name="T19" fmla="*/ 1 h 77"/>
              <a:gd name="T20" fmla="*/ 96 w 184"/>
              <a:gd name="T21" fmla="*/ 1 h 77"/>
              <a:gd name="T22" fmla="*/ 96 w 184"/>
              <a:gd name="T23" fmla="*/ 1 h 77"/>
              <a:gd name="T24" fmla="*/ 182 w 184"/>
              <a:gd name="T25" fmla="*/ 67 h 77"/>
              <a:gd name="T26" fmla="*/ 184 w 184"/>
              <a:gd name="T27" fmla="*/ 73 h 77"/>
              <a:gd name="T28" fmla="*/ 184 w 184"/>
              <a:gd name="T29" fmla="*/ 73 h 77"/>
              <a:gd name="T30" fmla="*/ 178 w 184"/>
              <a:gd name="T31" fmla="*/ 77 h 77"/>
              <a:gd name="T32" fmla="*/ 178 w 184"/>
              <a:gd name="T33" fmla="*/ 77 h 77"/>
              <a:gd name="T34" fmla="*/ 6 w 184"/>
              <a:gd name="T35" fmla="*/ 77 h 77"/>
              <a:gd name="T36" fmla="*/ 162 w 184"/>
              <a:gd name="T37" fmla="*/ 66 h 77"/>
              <a:gd name="T38" fmla="*/ 92 w 184"/>
              <a:gd name="T39" fmla="*/ 13 h 77"/>
              <a:gd name="T40" fmla="*/ 23 w 184"/>
              <a:gd name="T41" fmla="*/ 66 h 77"/>
              <a:gd name="T42" fmla="*/ 162 w 184"/>
              <a:gd name="T43" fmla="*/ 66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4"/>
              <a:gd name="T67" fmla="*/ 0 h 77"/>
              <a:gd name="T68" fmla="*/ 184 w 184"/>
              <a:gd name="T69" fmla="*/ 77 h 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4" h="77">
                <a:moveTo>
                  <a:pt x="6" y="77"/>
                </a:moveTo>
                <a:cubicBezTo>
                  <a:pt x="6" y="72"/>
                  <a:pt x="6" y="72"/>
                  <a:pt x="6" y="72"/>
                </a:cubicBezTo>
                <a:cubicBezTo>
                  <a:pt x="10" y="76"/>
                  <a:pt x="10" y="76"/>
                  <a:pt x="10" y="76"/>
                </a:cubicBezTo>
                <a:cubicBezTo>
                  <a:pt x="6" y="72"/>
                  <a:pt x="6" y="72"/>
                  <a:pt x="6" y="72"/>
                </a:cubicBezTo>
                <a:cubicBezTo>
                  <a:pt x="6" y="77"/>
                  <a:pt x="6" y="77"/>
                  <a:pt x="6" y="77"/>
                </a:cubicBezTo>
                <a:cubicBezTo>
                  <a:pt x="4" y="77"/>
                  <a:pt x="2" y="76"/>
                  <a:pt x="1" y="73"/>
                </a:cubicBezTo>
                <a:cubicBezTo>
                  <a:pt x="1" y="73"/>
                  <a:pt x="1" y="73"/>
                  <a:pt x="1" y="73"/>
                </a:cubicBezTo>
                <a:cubicBezTo>
                  <a:pt x="0" y="71"/>
                  <a:pt x="1" y="69"/>
                  <a:pt x="3" y="67"/>
                </a:cubicBezTo>
                <a:cubicBezTo>
                  <a:pt x="3" y="67"/>
                  <a:pt x="3" y="67"/>
                  <a:pt x="3" y="67"/>
                </a:cubicBezTo>
                <a:cubicBezTo>
                  <a:pt x="89" y="1"/>
                  <a:pt x="89" y="1"/>
                  <a:pt x="89" y="1"/>
                </a:cubicBezTo>
                <a:cubicBezTo>
                  <a:pt x="91" y="0"/>
                  <a:pt x="94" y="0"/>
                  <a:pt x="96" y="1"/>
                </a:cubicBezTo>
                <a:cubicBezTo>
                  <a:pt x="96" y="1"/>
                  <a:pt x="96" y="1"/>
                  <a:pt x="96" y="1"/>
                </a:cubicBezTo>
                <a:cubicBezTo>
                  <a:pt x="182" y="67"/>
                  <a:pt x="182" y="67"/>
                  <a:pt x="182" y="67"/>
                </a:cubicBezTo>
                <a:cubicBezTo>
                  <a:pt x="184" y="69"/>
                  <a:pt x="184" y="71"/>
                  <a:pt x="184" y="73"/>
                </a:cubicBezTo>
                <a:cubicBezTo>
                  <a:pt x="184" y="73"/>
                  <a:pt x="184" y="73"/>
                  <a:pt x="184" y="73"/>
                </a:cubicBezTo>
                <a:cubicBezTo>
                  <a:pt x="183" y="76"/>
                  <a:pt x="181" y="77"/>
                  <a:pt x="178" y="77"/>
                </a:cubicBezTo>
                <a:cubicBezTo>
                  <a:pt x="178" y="77"/>
                  <a:pt x="178" y="77"/>
                  <a:pt x="178" y="77"/>
                </a:cubicBezTo>
                <a:cubicBezTo>
                  <a:pt x="6" y="77"/>
                  <a:pt x="6" y="77"/>
                  <a:pt x="6" y="77"/>
                </a:cubicBezTo>
                <a:close/>
                <a:moveTo>
                  <a:pt x="162" y="66"/>
                </a:moveTo>
                <a:cubicBezTo>
                  <a:pt x="92" y="13"/>
                  <a:pt x="92" y="13"/>
                  <a:pt x="92" y="13"/>
                </a:cubicBezTo>
                <a:cubicBezTo>
                  <a:pt x="23" y="66"/>
                  <a:pt x="23" y="66"/>
                  <a:pt x="23" y="66"/>
                </a:cubicBezTo>
                <a:cubicBezTo>
                  <a:pt x="162" y="66"/>
                  <a:pt x="162" y="66"/>
                  <a:pt x="162" y="66"/>
                </a:cubicBezTo>
                <a:close/>
              </a:path>
            </a:pathLst>
          </a:custGeom>
          <a:solidFill>
            <a:srgbClr val="19836D"/>
          </a:solidFill>
          <a:ln>
            <a:noFill/>
          </a:ln>
        </p:spPr>
        <p:txBody>
          <a:bodyPr/>
          <a:lstStyle/>
          <a:p>
            <a:endParaRPr lang="zh-CN" altLang="zh-CN">
              <a:solidFill>
                <a:srgbClr val="000000"/>
              </a:solidFill>
              <a:sym typeface="宋体" panose="02010600030101010101" pitchFamily="2" charset="-122"/>
            </a:endParaRPr>
          </a:p>
        </p:txBody>
      </p:sp>
      <p:sp>
        <p:nvSpPr>
          <p:cNvPr id="9" name="Freeform 156"/>
          <p:cNvSpPr>
            <a:spLocks noEditPoints="1" noChangeArrowheads="1"/>
          </p:cNvSpPr>
          <p:nvPr/>
        </p:nvSpPr>
        <p:spPr bwMode="auto">
          <a:xfrm>
            <a:off x="4707285" y="3028528"/>
            <a:ext cx="160338" cy="217488"/>
          </a:xfrm>
          <a:custGeom>
            <a:avLst/>
            <a:gdLst>
              <a:gd name="T0" fmla="*/ 11 w 43"/>
              <a:gd name="T1" fmla="*/ 58 h 58"/>
              <a:gd name="T2" fmla="*/ 0 w 43"/>
              <a:gd name="T3" fmla="*/ 47 h 58"/>
              <a:gd name="T4" fmla="*/ 0 w 43"/>
              <a:gd name="T5" fmla="*/ 47 h 58"/>
              <a:gd name="T6" fmla="*/ 0 w 43"/>
              <a:gd name="T7" fmla="*/ 11 h 58"/>
              <a:gd name="T8" fmla="*/ 11 w 43"/>
              <a:gd name="T9" fmla="*/ 0 h 58"/>
              <a:gd name="T10" fmla="*/ 11 w 43"/>
              <a:gd name="T11" fmla="*/ 0 h 58"/>
              <a:gd name="T12" fmla="*/ 32 w 43"/>
              <a:gd name="T13" fmla="*/ 0 h 58"/>
              <a:gd name="T14" fmla="*/ 43 w 43"/>
              <a:gd name="T15" fmla="*/ 11 h 58"/>
              <a:gd name="T16" fmla="*/ 43 w 43"/>
              <a:gd name="T17" fmla="*/ 11 h 58"/>
              <a:gd name="T18" fmla="*/ 43 w 43"/>
              <a:gd name="T19" fmla="*/ 47 h 58"/>
              <a:gd name="T20" fmla="*/ 32 w 43"/>
              <a:gd name="T21" fmla="*/ 58 h 58"/>
              <a:gd name="T22" fmla="*/ 32 w 43"/>
              <a:gd name="T23" fmla="*/ 58 h 58"/>
              <a:gd name="T24" fmla="*/ 11 w 43"/>
              <a:gd name="T25" fmla="*/ 58 h 58"/>
              <a:gd name="T26" fmla="*/ 7 w 43"/>
              <a:gd name="T27" fmla="*/ 47 h 58"/>
              <a:gd name="T28" fmla="*/ 11 w 43"/>
              <a:gd name="T29" fmla="*/ 51 h 58"/>
              <a:gd name="T30" fmla="*/ 11 w 43"/>
              <a:gd name="T31" fmla="*/ 51 h 58"/>
              <a:gd name="T32" fmla="*/ 32 w 43"/>
              <a:gd name="T33" fmla="*/ 51 h 58"/>
              <a:gd name="T34" fmla="*/ 36 w 43"/>
              <a:gd name="T35" fmla="*/ 47 h 58"/>
              <a:gd name="T36" fmla="*/ 36 w 43"/>
              <a:gd name="T37" fmla="*/ 47 h 58"/>
              <a:gd name="T38" fmla="*/ 36 w 43"/>
              <a:gd name="T39" fmla="*/ 11 h 58"/>
              <a:gd name="T40" fmla="*/ 32 w 43"/>
              <a:gd name="T41" fmla="*/ 7 h 58"/>
              <a:gd name="T42" fmla="*/ 32 w 43"/>
              <a:gd name="T43" fmla="*/ 7 h 58"/>
              <a:gd name="T44" fmla="*/ 11 w 43"/>
              <a:gd name="T45" fmla="*/ 7 h 58"/>
              <a:gd name="T46" fmla="*/ 7 w 43"/>
              <a:gd name="T47" fmla="*/ 11 h 58"/>
              <a:gd name="T48" fmla="*/ 7 w 43"/>
              <a:gd name="T49" fmla="*/ 11 h 58"/>
              <a:gd name="T50" fmla="*/ 7 w 43"/>
              <a:gd name="T51" fmla="*/ 47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58"/>
              <a:gd name="T80" fmla="*/ 43 w 43"/>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58">
                <a:moveTo>
                  <a:pt x="11" y="58"/>
                </a:moveTo>
                <a:cubicBezTo>
                  <a:pt x="5" y="58"/>
                  <a:pt x="0" y="53"/>
                  <a:pt x="0" y="47"/>
                </a:cubicBezTo>
                <a:cubicBezTo>
                  <a:pt x="0" y="47"/>
                  <a:pt x="0" y="47"/>
                  <a:pt x="0" y="47"/>
                </a:cubicBezTo>
                <a:cubicBezTo>
                  <a:pt x="0" y="11"/>
                  <a:pt x="0" y="11"/>
                  <a:pt x="0" y="11"/>
                </a:cubicBezTo>
                <a:cubicBezTo>
                  <a:pt x="0" y="5"/>
                  <a:pt x="5" y="0"/>
                  <a:pt x="11" y="0"/>
                </a:cubicBezTo>
                <a:cubicBezTo>
                  <a:pt x="11" y="0"/>
                  <a:pt x="11" y="0"/>
                  <a:pt x="11" y="0"/>
                </a:cubicBezTo>
                <a:cubicBezTo>
                  <a:pt x="32" y="0"/>
                  <a:pt x="32" y="0"/>
                  <a:pt x="32" y="0"/>
                </a:cubicBezTo>
                <a:cubicBezTo>
                  <a:pt x="38" y="0"/>
                  <a:pt x="43" y="5"/>
                  <a:pt x="43" y="11"/>
                </a:cubicBezTo>
                <a:cubicBezTo>
                  <a:pt x="43" y="11"/>
                  <a:pt x="43" y="11"/>
                  <a:pt x="43" y="11"/>
                </a:cubicBezTo>
                <a:cubicBezTo>
                  <a:pt x="43" y="47"/>
                  <a:pt x="43" y="47"/>
                  <a:pt x="43" y="47"/>
                </a:cubicBezTo>
                <a:cubicBezTo>
                  <a:pt x="43" y="53"/>
                  <a:pt x="38" y="58"/>
                  <a:pt x="32" y="58"/>
                </a:cubicBezTo>
                <a:cubicBezTo>
                  <a:pt x="32" y="58"/>
                  <a:pt x="32" y="58"/>
                  <a:pt x="32" y="58"/>
                </a:cubicBezTo>
                <a:cubicBezTo>
                  <a:pt x="11" y="58"/>
                  <a:pt x="11" y="58"/>
                  <a:pt x="11" y="58"/>
                </a:cubicBezTo>
                <a:close/>
                <a:moveTo>
                  <a:pt x="7" y="47"/>
                </a:moveTo>
                <a:cubicBezTo>
                  <a:pt x="7" y="49"/>
                  <a:pt x="9" y="51"/>
                  <a:pt x="11" y="51"/>
                </a:cubicBezTo>
                <a:cubicBezTo>
                  <a:pt x="11" y="51"/>
                  <a:pt x="11" y="51"/>
                  <a:pt x="11" y="51"/>
                </a:cubicBezTo>
                <a:cubicBezTo>
                  <a:pt x="32" y="51"/>
                  <a:pt x="32" y="51"/>
                  <a:pt x="32" y="51"/>
                </a:cubicBezTo>
                <a:cubicBezTo>
                  <a:pt x="34" y="51"/>
                  <a:pt x="36" y="49"/>
                  <a:pt x="36" y="47"/>
                </a:cubicBezTo>
                <a:cubicBezTo>
                  <a:pt x="36" y="47"/>
                  <a:pt x="36" y="47"/>
                  <a:pt x="36" y="47"/>
                </a:cubicBezTo>
                <a:cubicBezTo>
                  <a:pt x="36" y="11"/>
                  <a:pt x="36" y="11"/>
                  <a:pt x="36" y="11"/>
                </a:cubicBezTo>
                <a:cubicBezTo>
                  <a:pt x="36" y="9"/>
                  <a:pt x="34" y="7"/>
                  <a:pt x="32" y="7"/>
                </a:cubicBezTo>
                <a:cubicBezTo>
                  <a:pt x="32" y="7"/>
                  <a:pt x="32" y="7"/>
                  <a:pt x="32" y="7"/>
                </a:cubicBezTo>
                <a:cubicBezTo>
                  <a:pt x="11" y="7"/>
                  <a:pt x="11" y="7"/>
                  <a:pt x="11" y="7"/>
                </a:cubicBezTo>
                <a:cubicBezTo>
                  <a:pt x="9" y="7"/>
                  <a:pt x="7" y="9"/>
                  <a:pt x="7" y="11"/>
                </a:cubicBezTo>
                <a:cubicBezTo>
                  <a:pt x="7" y="11"/>
                  <a:pt x="7" y="11"/>
                  <a:pt x="7" y="11"/>
                </a:cubicBezTo>
                <a:cubicBezTo>
                  <a:pt x="7" y="47"/>
                  <a:pt x="7" y="47"/>
                  <a:pt x="7" y="47"/>
                </a:cubicBezTo>
                <a:close/>
              </a:path>
            </a:pathLst>
          </a:custGeom>
          <a:solidFill>
            <a:srgbClr val="19836D"/>
          </a:solidFill>
          <a:ln>
            <a:noFill/>
          </a:ln>
        </p:spPr>
        <p:txBody>
          <a:bodyPr/>
          <a:lstStyle/>
          <a:p>
            <a:endParaRPr lang="zh-CN" altLang="zh-CN">
              <a:solidFill>
                <a:srgbClr val="000000"/>
              </a:solidFill>
              <a:sym typeface="宋体" panose="02010600030101010101" pitchFamily="2" charset="-122"/>
            </a:endParaRPr>
          </a:p>
        </p:txBody>
      </p:sp>
      <p:sp>
        <p:nvSpPr>
          <p:cNvPr id="10" name="Freeform 157"/>
          <p:cNvSpPr>
            <a:spLocks noEditPoints="1" noChangeArrowheads="1"/>
          </p:cNvSpPr>
          <p:nvPr/>
        </p:nvSpPr>
        <p:spPr bwMode="auto">
          <a:xfrm>
            <a:off x="4624735" y="2949153"/>
            <a:ext cx="104775" cy="79375"/>
          </a:xfrm>
          <a:custGeom>
            <a:avLst/>
            <a:gdLst>
              <a:gd name="T0" fmla="*/ 28 w 28"/>
              <a:gd name="T1" fmla="*/ 15 h 21"/>
              <a:gd name="T2" fmla="*/ 23 w 28"/>
              <a:gd name="T3" fmla="*/ 21 h 21"/>
              <a:gd name="T4" fmla="*/ 23 w 28"/>
              <a:gd name="T5" fmla="*/ 21 h 21"/>
              <a:gd name="T6" fmla="*/ 5 w 28"/>
              <a:gd name="T7" fmla="*/ 21 h 21"/>
              <a:gd name="T8" fmla="*/ 0 w 28"/>
              <a:gd name="T9" fmla="*/ 15 h 21"/>
              <a:gd name="T10" fmla="*/ 0 w 28"/>
              <a:gd name="T11" fmla="*/ 15 h 21"/>
              <a:gd name="T12" fmla="*/ 0 w 28"/>
              <a:gd name="T13" fmla="*/ 5 h 21"/>
              <a:gd name="T14" fmla="*/ 5 w 28"/>
              <a:gd name="T15" fmla="*/ 0 h 21"/>
              <a:gd name="T16" fmla="*/ 5 w 28"/>
              <a:gd name="T17" fmla="*/ 0 h 21"/>
              <a:gd name="T18" fmla="*/ 23 w 28"/>
              <a:gd name="T19" fmla="*/ 0 h 21"/>
              <a:gd name="T20" fmla="*/ 28 w 28"/>
              <a:gd name="T21" fmla="*/ 5 h 21"/>
              <a:gd name="T22" fmla="*/ 28 w 28"/>
              <a:gd name="T23" fmla="*/ 5 h 21"/>
              <a:gd name="T24" fmla="*/ 28 w 28"/>
              <a:gd name="T25" fmla="*/ 15 h 21"/>
              <a:gd name="T26" fmla="*/ 23 w 28"/>
              <a:gd name="T27" fmla="*/ 17 h 21"/>
              <a:gd name="T28" fmla="*/ 24 w 28"/>
              <a:gd name="T29" fmla="*/ 15 h 21"/>
              <a:gd name="T30" fmla="*/ 24 w 28"/>
              <a:gd name="T31" fmla="*/ 15 h 21"/>
              <a:gd name="T32" fmla="*/ 24 w 28"/>
              <a:gd name="T33" fmla="*/ 5 h 21"/>
              <a:gd name="T34" fmla="*/ 23 w 28"/>
              <a:gd name="T35" fmla="*/ 4 h 21"/>
              <a:gd name="T36" fmla="*/ 23 w 28"/>
              <a:gd name="T37" fmla="*/ 4 h 21"/>
              <a:gd name="T38" fmla="*/ 5 w 28"/>
              <a:gd name="T39" fmla="*/ 4 h 21"/>
              <a:gd name="T40" fmla="*/ 4 w 28"/>
              <a:gd name="T41" fmla="*/ 5 h 21"/>
              <a:gd name="T42" fmla="*/ 4 w 28"/>
              <a:gd name="T43" fmla="*/ 5 h 21"/>
              <a:gd name="T44" fmla="*/ 4 w 28"/>
              <a:gd name="T45" fmla="*/ 15 h 21"/>
              <a:gd name="T46" fmla="*/ 5 w 28"/>
              <a:gd name="T47" fmla="*/ 17 h 21"/>
              <a:gd name="T48" fmla="*/ 5 w 28"/>
              <a:gd name="T49" fmla="*/ 17 h 21"/>
              <a:gd name="T50" fmla="*/ 23 w 28"/>
              <a:gd name="T51" fmla="*/ 17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21"/>
              <a:gd name="T80" fmla="*/ 28 w 28"/>
              <a:gd name="T81" fmla="*/ 21 h 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21">
                <a:moveTo>
                  <a:pt x="28" y="15"/>
                </a:moveTo>
                <a:cubicBezTo>
                  <a:pt x="28" y="18"/>
                  <a:pt x="26" y="21"/>
                  <a:pt x="23" y="21"/>
                </a:cubicBezTo>
                <a:cubicBezTo>
                  <a:pt x="23" y="21"/>
                  <a:pt x="23" y="21"/>
                  <a:pt x="23" y="21"/>
                </a:cubicBezTo>
                <a:cubicBezTo>
                  <a:pt x="5" y="21"/>
                  <a:pt x="5" y="21"/>
                  <a:pt x="5" y="21"/>
                </a:cubicBezTo>
                <a:cubicBezTo>
                  <a:pt x="2" y="21"/>
                  <a:pt x="0" y="18"/>
                  <a:pt x="0" y="15"/>
                </a:cubicBezTo>
                <a:cubicBezTo>
                  <a:pt x="0" y="15"/>
                  <a:pt x="0" y="15"/>
                  <a:pt x="0" y="15"/>
                </a:cubicBezTo>
                <a:cubicBezTo>
                  <a:pt x="0" y="5"/>
                  <a:pt x="0" y="5"/>
                  <a:pt x="0" y="5"/>
                </a:cubicBezTo>
                <a:cubicBezTo>
                  <a:pt x="0" y="2"/>
                  <a:pt x="2" y="0"/>
                  <a:pt x="5" y="0"/>
                </a:cubicBezTo>
                <a:cubicBezTo>
                  <a:pt x="5" y="0"/>
                  <a:pt x="5" y="0"/>
                  <a:pt x="5" y="0"/>
                </a:cubicBezTo>
                <a:cubicBezTo>
                  <a:pt x="23" y="0"/>
                  <a:pt x="23" y="0"/>
                  <a:pt x="23" y="0"/>
                </a:cubicBezTo>
                <a:cubicBezTo>
                  <a:pt x="26" y="0"/>
                  <a:pt x="28" y="2"/>
                  <a:pt x="28" y="5"/>
                </a:cubicBezTo>
                <a:cubicBezTo>
                  <a:pt x="28" y="5"/>
                  <a:pt x="28" y="5"/>
                  <a:pt x="28" y="5"/>
                </a:cubicBezTo>
                <a:cubicBezTo>
                  <a:pt x="28" y="15"/>
                  <a:pt x="28" y="15"/>
                  <a:pt x="28" y="15"/>
                </a:cubicBezTo>
                <a:close/>
                <a:moveTo>
                  <a:pt x="23" y="17"/>
                </a:moveTo>
                <a:cubicBezTo>
                  <a:pt x="24" y="17"/>
                  <a:pt x="24" y="16"/>
                  <a:pt x="24" y="15"/>
                </a:cubicBezTo>
                <a:cubicBezTo>
                  <a:pt x="24" y="15"/>
                  <a:pt x="24" y="15"/>
                  <a:pt x="24" y="15"/>
                </a:cubicBezTo>
                <a:cubicBezTo>
                  <a:pt x="24" y="5"/>
                  <a:pt x="24" y="5"/>
                  <a:pt x="24" y="5"/>
                </a:cubicBezTo>
                <a:cubicBezTo>
                  <a:pt x="24" y="4"/>
                  <a:pt x="24" y="4"/>
                  <a:pt x="23" y="4"/>
                </a:cubicBezTo>
                <a:cubicBezTo>
                  <a:pt x="23" y="4"/>
                  <a:pt x="23" y="4"/>
                  <a:pt x="23" y="4"/>
                </a:cubicBezTo>
                <a:cubicBezTo>
                  <a:pt x="5" y="4"/>
                  <a:pt x="5" y="4"/>
                  <a:pt x="5" y="4"/>
                </a:cubicBezTo>
                <a:cubicBezTo>
                  <a:pt x="4" y="4"/>
                  <a:pt x="4" y="4"/>
                  <a:pt x="4" y="5"/>
                </a:cubicBezTo>
                <a:cubicBezTo>
                  <a:pt x="4" y="5"/>
                  <a:pt x="4" y="5"/>
                  <a:pt x="4" y="5"/>
                </a:cubicBezTo>
                <a:cubicBezTo>
                  <a:pt x="4" y="15"/>
                  <a:pt x="4" y="15"/>
                  <a:pt x="4" y="15"/>
                </a:cubicBezTo>
                <a:cubicBezTo>
                  <a:pt x="4" y="16"/>
                  <a:pt x="4" y="17"/>
                  <a:pt x="5" y="17"/>
                </a:cubicBezTo>
                <a:cubicBezTo>
                  <a:pt x="5" y="17"/>
                  <a:pt x="5" y="17"/>
                  <a:pt x="5" y="17"/>
                </a:cubicBezTo>
                <a:cubicBezTo>
                  <a:pt x="23" y="17"/>
                  <a:pt x="23" y="17"/>
                  <a:pt x="23" y="17"/>
                </a:cubicBezTo>
                <a:close/>
              </a:path>
            </a:pathLst>
          </a:custGeom>
          <a:solidFill>
            <a:srgbClr val="19836D"/>
          </a:solidFill>
          <a:ln>
            <a:noFill/>
          </a:ln>
        </p:spPr>
        <p:txBody>
          <a:bodyPr/>
          <a:lstStyle/>
          <a:p>
            <a:endParaRPr lang="zh-CN" altLang="zh-CN">
              <a:solidFill>
                <a:srgbClr val="000000"/>
              </a:solidFill>
              <a:sym typeface="宋体" panose="02010600030101010101" pitchFamily="2" charset="-122"/>
            </a:endParaRPr>
          </a:p>
        </p:txBody>
      </p:sp>
      <p:sp>
        <p:nvSpPr>
          <p:cNvPr id="11" name="Freeform 158"/>
          <p:cNvSpPr>
            <a:spLocks noEditPoints="1" noChangeArrowheads="1"/>
          </p:cNvSpPr>
          <p:nvPr/>
        </p:nvSpPr>
        <p:spPr bwMode="auto">
          <a:xfrm>
            <a:off x="4845398" y="2949153"/>
            <a:ext cx="104775" cy="79375"/>
          </a:xfrm>
          <a:custGeom>
            <a:avLst/>
            <a:gdLst>
              <a:gd name="T0" fmla="*/ 28 w 28"/>
              <a:gd name="T1" fmla="*/ 15 h 21"/>
              <a:gd name="T2" fmla="*/ 23 w 28"/>
              <a:gd name="T3" fmla="*/ 21 h 21"/>
              <a:gd name="T4" fmla="*/ 23 w 28"/>
              <a:gd name="T5" fmla="*/ 21 h 21"/>
              <a:gd name="T6" fmla="*/ 6 w 28"/>
              <a:gd name="T7" fmla="*/ 21 h 21"/>
              <a:gd name="T8" fmla="*/ 0 w 28"/>
              <a:gd name="T9" fmla="*/ 15 h 21"/>
              <a:gd name="T10" fmla="*/ 0 w 28"/>
              <a:gd name="T11" fmla="*/ 15 h 21"/>
              <a:gd name="T12" fmla="*/ 0 w 28"/>
              <a:gd name="T13" fmla="*/ 5 h 21"/>
              <a:gd name="T14" fmla="*/ 6 w 28"/>
              <a:gd name="T15" fmla="*/ 0 h 21"/>
              <a:gd name="T16" fmla="*/ 6 w 28"/>
              <a:gd name="T17" fmla="*/ 0 h 21"/>
              <a:gd name="T18" fmla="*/ 23 w 28"/>
              <a:gd name="T19" fmla="*/ 0 h 21"/>
              <a:gd name="T20" fmla="*/ 28 w 28"/>
              <a:gd name="T21" fmla="*/ 5 h 21"/>
              <a:gd name="T22" fmla="*/ 28 w 28"/>
              <a:gd name="T23" fmla="*/ 5 h 21"/>
              <a:gd name="T24" fmla="*/ 28 w 28"/>
              <a:gd name="T25" fmla="*/ 15 h 21"/>
              <a:gd name="T26" fmla="*/ 23 w 28"/>
              <a:gd name="T27" fmla="*/ 17 h 21"/>
              <a:gd name="T28" fmla="*/ 25 w 28"/>
              <a:gd name="T29" fmla="*/ 15 h 21"/>
              <a:gd name="T30" fmla="*/ 25 w 28"/>
              <a:gd name="T31" fmla="*/ 15 h 21"/>
              <a:gd name="T32" fmla="*/ 25 w 28"/>
              <a:gd name="T33" fmla="*/ 5 h 21"/>
              <a:gd name="T34" fmla="*/ 23 w 28"/>
              <a:gd name="T35" fmla="*/ 4 h 21"/>
              <a:gd name="T36" fmla="*/ 23 w 28"/>
              <a:gd name="T37" fmla="*/ 4 h 21"/>
              <a:gd name="T38" fmla="*/ 6 w 28"/>
              <a:gd name="T39" fmla="*/ 4 h 21"/>
              <a:gd name="T40" fmla="*/ 4 w 28"/>
              <a:gd name="T41" fmla="*/ 5 h 21"/>
              <a:gd name="T42" fmla="*/ 4 w 28"/>
              <a:gd name="T43" fmla="*/ 5 h 21"/>
              <a:gd name="T44" fmla="*/ 4 w 28"/>
              <a:gd name="T45" fmla="*/ 15 h 21"/>
              <a:gd name="T46" fmla="*/ 6 w 28"/>
              <a:gd name="T47" fmla="*/ 17 h 21"/>
              <a:gd name="T48" fmla="*/ 6 w 28"/>
              <a:gd name="T49" fmla="*/ 17 h 21"/>
              <a:gd name="T50" fmla="*/ 23 w 28"/>
              <a:gd name="T51" fmla="*/ 17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21"/>
              <a:gd name="T80" fmla="*/ 28 w 28"/>
              <a:gd name="T81" fmla="*/ 21 h 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21">
                <a:moveTo>
                  <a:pt x="28" y="15"/>
                </a:moveTo>
                <a:cubicBezTo>
                  <a:pt x="28" y="18"/>
                  <a:pt x="26" y="21"/>
                  <a:pt x="23" y="21"/>
                </a:cubicBezTo>
                <a:cubicBezTo>
                  <a:pt x="23" y="21"/>
                  <a:pt x="23" y="21"/>
                  <a:pt x="23" y="21"/>
                </a:cubicBezTo>
                <a:cubicBezTo>
                  <a:pt x="6" y="21"/>
                  <a:pt x="6" y="21"/>
                  <a:pt x="6" y="21"/>
                </a:cubicBezTo>
                <a:cubicBezTo>
                  <a:pt x="3" y="21"/>
                  <a:pt x="0" y="18"/>
                  <a:pt x="0" y="15"/>
                </a:cubicBezTo>
                <a:cubicBezTo>
                  <a:pt x="0" y="15"/>
                  <a:pt x="0" y="15"/>
                  <a:pt x="0" y="15"/>
                </a:cubicBezTo>
                <a:cubicBezTo>
                  <a:pt x="0" y="5"/>
                  <a:pt x="0" y="5"/>
                  <a:pt x="0" y="5"/>
                </a:cubicBezTo>
                <a:cubicBezTo>
                  <a:pt x="0" y="2"/>
                  <a:pt x="3" y="0"/>
                  <a:pt x="6" y="0"/>
                </a:cubicBezTo>
                <a:cubicBezTo>
                  <a:pt x="6" y="0"/>
                  <a:pt x="6" y="0"/>
                  <a:pt x="6" y="0"/>
                </a:cubicBezTo>
                <a:cubicBezTo>
                  <a:pt x="23" y="0"/>
                  <a:pt x="23" y="0"/>
                  <a:pt x="23" y="0"/>
                </a:cubicBezTo>
                <a:cubicBezTo>
                  <a:pt x="26" y="0"/>
                  <a:pt x="28" y="2"/>
                  <a:pt x="28" y="5"/>
                </a:cubicBezTo>
                <a:cubicBezTo>
                  <a:pt x="28" y="5"/>
                  <a:pt x="28" y="5"/>
                  <a:pt x="28" y="5"/>
                </a:cubicBezTo>
                <a:cubicBezTo>
                  <a:pt x="28" y="15"/>
                  <a:pt x="28" y="15"/>
                  <a:pt x="28" y="15"/>
                </a:cubicBezTo>
                <a:close/>
                <a:moveTo>
                  <a:pt x="23" y="17"/>
                </a:moveTo>
                <a:cubicBezTo>
                  <a:pt x="24" y="17"/>
                  <a:pt x="25" y="16"/>
                  <a:pt x="25" y="15"/>
                </a:cubicBezTo>
                <a:cubicBezTo>
                  <a:pt x="25" y="15"/>
                  <a:pt x="25" y="15"/>
                  <a:pt x="25" y="15"/>
                </a:cubicBezTo>
                <a:cubicBezTo>
                  <a:pt x="25" y="5"/>
                  <a:pt x="25" y="5"/>
                  <a:pt x="25" y="5"/>
                </a:cubicBezTo>
                <a:cubicBezTo>
                  <a:pt x="25" y="4"/>
                  <a:pt x="24" y="4"/>
                  <a:pt x="23" y="4"/>
                </a:cubicBezTo>
                <a:cubicBezTo>
                  <a:pt x="23" y="4"/>
                  <a:pt x="23" y="4"/>
                  <a:pt x="23" y="4"/>
                </a:cubicBezTo>
                <a:cubicBezTo>
                  <a:pt x="6" y="4"/>
                  <a:pt x="6" y="4"/>
                  <a:pt x="6" y="4"/>
                </a:cubicBezTo>
                <a:cubicBezTo>
                  <a:pt x="5" y="4"/>
                  <a:pt x="4" y="4"/>
                  <a:pt x="4" y="5"/>
                </a:cubicBezTo>
                <a:cubicBezTo>
                  <a:pt x="4" y="5"/>
                  <a:pt x="4" y="5"/>
                  <a:pt x="4" y="5"/>
                </a:cubicBezTo>
                <a:cubicBezTo>
                  <a:pt x="4" y="15"/>
                  <a:pt x="4" y="15"/>
                  <a:pt x="4" y="15"/>
                </a:cubicBezTo>
                <a:cubicBezTo>
                  <a:pt x="4" y="16"/>
                  <a:pt x="5" y="17"/>
                  <a:pt x="6" y="17"/>
                </a:cubicBezTo>
                <a:cubicBezTo>
                  <a:pt x="6" y="17"/>
                  <a:pt x="6" y="17"/>
                  <a:pt x="6" y="17"/>
                </a:cubicBezTo>
                <a:cubicBezTo>
                  <a:pt x="23" y="17"/>
                  <a:pt x="23" y="17"/>
                  <a:pt x="23" y="17"/>
                </a:cubicBezTo>
                <a:close/>
              </a:path>
            </a:pathLst>
          </a:custGeom>
          <a:solidFill>
            <a:srgbClr val="19836D"/>
          </a:solidFill>
          <a:ln>
            <a:noFill/>
          </a:ln>
        </p:spPr>
        <p:txBody>
          <a:bodyPr/>
          <a:lstStyle/>
          <a:p>
            <a:endParaRPr lang="zh-CN" altLang="zh-CN">
              <a:solidFill>
                <a:srgbClr val="000000"/>
              </a:solidFill>
              <a:sym typeface="宋体" panose="02010600030101010101" pitchFamily="2" charset="-122"/>
            </a:endParaRPr>
          </a:p>
        </p:txBody>
      </p:sp>
      <p:sp>
        <p:nvSpPr>
          <p:cNvPr id="12" name="TextBox 198"/>
          <p:cNvSpPr>
            <a:spLocks noChangeArrowheads="1"/>
          </p:cNvSpPr>
          <p:nvPr/>
        </p:nvSpPr>
        <p:spPr bwMode="auto">
          <a:xfrm>
            <a:off x="2316510" y="333491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13" name="矩形 1"/>
          <p:cNvSpPr>
            <a:spLocks noChangeArrowheads="1"/>
          </p:cNvSpPr>
          <p:nvPr/>
        </p:nvSpPr>
        <p:spPr bwMode="auto">
          <a:xfrm>
            <a:off x="825848" y="3923878"/>
            <a:ext cx="792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这里输入简单的文字概述里输入简单文字概述输入简单的文字概述这里输入简单的文字概述里输入简单文字概述输入简单的文字概述这里输入简单的文字概述</a:t>
            </a:r>
            <a:endPar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204"/>
          <p:cNvSpPr>
            <a:spLocks noChangeArrowheads="1"/>
          </p:cNvSpPr>
          <p:nvPr/>
        </p:nvSpPr>
        <p:spPr bwMode="auto">
          <a:xfrm>
            <a:off x="5986810" y="3299991"/>
            <a:ext cx="32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5" name="TextBox 205"/>
          <p:cNvSpPr>
            <a:spLocks noChangeArrowheads="1"/>
          </p:cNvSpPr>
          <p:nvPr/>
        </p:nvSpPr>
        <p:spPr bwMode="auto">
          <a:xfrm>
            <a:off x="6882160" y="3299991"/>
            <a:ext cx="280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6" name="TextBox 206"/>
          <p:cNvSpPr>
            <a:spLocks noChangeArrowheads="1"/>
          </p:cNvSpPr>
          <p:nvPr/>
        </p:nvSpPr>
        <p:spPr bwMode="auto">
          <a:xfrm>
            <a:off x="6439248" y="3299991"/>
            <a:ext cx="288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7" name="TextBox 207"/>
          <p:cNvSpPr>
            <a:spLocks noChangeArrowheads="1"/>
          </p:cNvSpPr>
          <p:nvPr/>
        </p:nvSpPr>
        <p:spPr bwMode="auto">
          <a:xfrm>
            <a:off x="5553423" y="3299991"/>
            <a:ext cx="288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8" name="TextBox 682"/>
          <p:cNvSpPr>
            <a:spLocks noChangeArrowheads="1"/>
          </p:cNvSpPr>
          <p:nvPr/>
        </p:nvSpPr>
        <p:spPr bwMode="auto">
          <a:xfrm>
            <a:off x="4485035" y="2142703"/>
            <a:ext cx="60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a:solidFill>
                  <a:schemeClr val="bg1"/>
                </a:solidFill>
                <a:latin typeface="方正中等线简体" pitchFamily="2" charset="-122"/>
                <a:ea typeface="方正中等线简体" pitchFamily="2" charset="-122"/>
              </a:rPr>
              <a:t>20</a:t>
            </a:r>
            <a:r>
              <a:rPr lang="en-US" sz="1200" dirty="0">
                <a:solidFill>
                  <a:schemeClr val="bg1"/>
                </a:solidFill>
                <a:latin typeface="方正中等线简体" pitchFamily="2" charset="-122"/>
                <a:ea typeface="方正中等线简体" pitchFamily="2" charset="-122"/>
              </a:rPr>
              <a:t>%</a:t>
            </a:r>
            <a:endParaRPr lang="zh-CN" altLang="en-US" sz="2000" dirty="0">
              <a:solidFill>
                <a:schemeClr val="bg1"/>
              </a:solidFill>
              <a:latin typeface="方正中等线简体" pitchFamily="2" charset="-122"/>
              <a:ea typeface="方正中等线简体" pitchFamily="2" charset="-122"/>
            </a:endParaRPr>
          </a:p>
        </p:txBody>
      </p:sp>
      <p:sp>
        <p:nvSpPr>
          <p:cNvPr id="19" name="TextBox 682"/>
          <p:cNvSpPr>
            <a:spLocks noChangeArrowheads="1"/>
          </p:cNvSpPr>
          <p:nvPr/>
        </p:nvSpPr>
        <p:spPr bwMode="auto">
          <a:xfrm>
            <a:off x="4485035" y="1737891"/>
            <a:ext cx="60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方正中等线简体" pitchFamily="2" charset="-122"/>
                <a:ea typeface="方正中等线简体" pitchFamily="2" charset="-122"/>
              </a:rPr>
              <a:t>40</a:t>
            </a:r>
            <a:r>
              <a:rPr lang="en-US" sz="1200">
                <a:solidFill>
                  <a:schemeClr val="bg1"/>
                </a:solidFill>
                <a:latin typeface="方正中等线简体" pitchFamily="2" charset="-122"/>
                <a:ea typeface="方正中等线简体" pitchFamily="2" charset="-122"/>
              </a:rPr>
              <a:t>%</a:t>
            </a:r>
            <a:endParaRPr lang="zh-CN" altLang="en-US" sz="2000">
              <a:solidFill>
                <a:schemeClr val="bg1"/>
              </a:solidFill>
              <a:latin typeface="方正中等线简体" pitchFamily="2" charset="-122"/>
              <a:ea typeface="方正中等线简体" pitchFamily="2" charset="-122"/>
            </a:endParaRPr>
          </a:p>
        </p:txBody>
      </p:sp>
      <p:sp>
        <p:nvSpPr>
          <p:cNvPr id="20" name="TextBox 682"/>
          <p:cNvSpPr>
            <a:spLocks noChangeArrowheads="1"/>
          </p:cNvSpPr>
          <p:nvPr/>
        </p:nvSpPr>
        <p:spPr bwMode="auto">
          <a:xfrm>
            <a:off x="4485035" y="1318791"/>
            <a:ext cx="60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方正中等线简体" pitchFamily="2" charset="-122"/>
                <a:ea typeface="方正中等线简体" pitchFamily="2" charset="-122"/>
              </a:rPr>
              <a:t>60</a:t>
            </a:r>
            <a:r>
              <a:rPr lang="en-US" sz="1200">
                <a:solidFill>
                  <a:schemeClr val="bg1"/>
                </a:solidFill>
                <a:latin typeface="方正中等线简体" pitchFamily="2" charset="-122"/>
                <a:ea typeface="方正中等线简体" pitchFamily="2" charset="-122"/>
              </a:rPr>
              <a:t>%</a:t>
            </a:r>
            <a:endParaRPr lang="zh-CN" altLang="en-US" sz="2000">
              <a:solidFill>
                <a:schemeClr val="bg1"/>
              </a:solidFill>
              <a:latin typeface="方正中等线简体" pitchFamily="2" charset="-122"/>
              <a:ea typeface="方正中等线简体" pitchFamily="2" charset="-122"/>
            </a:endParaRPr>
          </a:p>
        </p:txBody>
      </p:sp>
      <p:sp>
        <p:nvSpPr>
          <p:cNvPr id="21" name="TextBox 682"/>
          <p:cNvSpPr>
            <a:spLocks noChangeArrowheads="1"/>
          </p:cNvSpPr>
          <p:nvPr/>
        </p:nvSpPr>
        <p:spPr bwMode="auto">
          <a:xfrm>
            <a:off x="4485035" y="890166"/>
            <a:ext cx="60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方正中等线简体" pitchFamily="2" charset="-122"/>
                <a:ea typeface="方正中等线简体" pitchFamily="2" charset="-122"/>
              </a:rPr>
              <a:t>80</a:t>
            </a:r>
            <a:r>
              <a:rPr lang="en-US" sz="1200">
                <a:solidFill>
                  <a:schemeClr val="bg1"/>
                </a:solidFill>
                <a:latin typeface="方正中等线简体" pitchFamily="2" charset="-122"/>
                <a:ea typeface="方正中等线简体" pitchFamily="2" charset="-122"/>
              </a:rPr>
              <a:t>%</a:t>
            </a:r>
            <a:endParaRPr lang="zh-CN" altLang="en-US" sz="2000">
              <a:solidFill>
                <a:schemeClr val="bg1"/>
              </a:solidFill>
              <a:latin typeface="方正中等线简体" pitchFamily="2" charset="-122"/>
              <a:ea typeface="方正中等线简体" pitchFamily="2" charset="-122"/>
            </a:endParaRPr>
          </a:p>
        </p:txBody>
      </p:sp>
      <p:grpSp>
        <p:nvGrpSpPr>
          <p:cNvPr id="22" name="组合 21"/>
          <p:cNvGrpSpPr/>
          <p:nvPr/>
        </p:nvGrpSpPr>
        <p:grpSpPr>
          <a:xfrm>
            <a:off x="106558" y="61896"/>
            <a:ext cx="2059113" cy="461665"/>
            <a:chOff x="106558" y="61896"/>
            <a:chExt cx="2059113" cy="461665"/>
          </a:xfrm>
        </p:grpSpPr>
        <p:sp>
          <p:nvSpPr>
            <p:cNvPr id="23" name="矩形 22"/>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24"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300"/>
                                        <p:tgtEl>
                                          <p:spTgt spid="18"/>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300"/>
                                        <p:tgtEl>
                                          <p:spTgt spid="19"/>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300"/>
                                        <p:tgtEl>
                                          <p:spTgt spid="20"/>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300"/>
                                        <p:tgtEl>
                                          <p:spTgt spid="21"/>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4" grpId="0"/>
      <p:bldP spid="15"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5292" y="2715766"/>
            <a:ext cx="1836468" cy="666185"/>
          </a:xfrm>
          <a:prstGeom prst="rect">
            <a:avLst/>
          </a:prstGeom>
          <a:noFill/>
          <a:ln w="25400" cap="flat" cmpd="sng" algn="ctr">
            <a:noFill/>
            <a:prstDash val="solid"/>
          </a:ln>
          <a:effectLst/>
        </p:spPr>
        <p:txBody>
          <a:bodyPr lIns="121914" tIns="60957" rIns="121914"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计划标题</a:t>
            </a:r>
            <a:endParaRPr kumimoji="0" lang="zh-CN" altLang="en-US" sz="150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a:grpSpLocks noChangeAspect="1"/>
          </p:cNvGrpSpPr>
          <p:nvPr/>
        </p:nvGrpSpPr>
        <p:grpSpPr>
          <a:xfrm>
            <a:off x="828517" y="1316052"/>
            <a:ext cx="1394186" cy="1394186"/>
            <a:chOff x="456294" y="1959430"/>
            <a:chExt cx="2148114" cy="2148114"/>
          </a:xfrm>
        </p:grpSpPr>
        <p:sp>
          <p:nvSpPr>
            <p:cNvPr id="4" name="椭圆 3"/>
            <p:cNvSpPr/>
            <p:nvPr/>
          </p:nvSpPr>
          <p:spPr>
            <a:xfrm>
              <a:off x="456294" y="1959430"/>
              <a:ext cx="2148114" cy="2148114"/>
            </a:xfrm>
            <a:prstGeom prst="ellipse">
              <a:avLst/>
            </a:prstGeom>
            <a:solidFill>
              <a:srgbClr val="19836D"/>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5" name="图片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6" name="矩形 5"/>
          <p:cNvSpPr/>
          <p:nvPr/>
        </p:nvSpPr>
        <p:spPr>
          <a:xfrm>
            <a:off x="2519508" y="2715766"/>
            <a:ext cx="1836468" cy="666185"/>
          </a:xfrm>
          <a:prstGeom prst="rect">
            <a:avLst/>
          </a:prstGeom>
          <a:noFill/>
          <a:ln w="25400" cap="flat" cmpd="sng" algn="ctr">
            <a:noFill/>
            <a:prstDash val="solid"/>
          </a:ln>
          <a:effectLst/>
        </p:spPr>
        <p:txBody>
          <a:bodyPr lIns="121914" tIns="60957" rIns="121914" bIns="60957" rtlCol="0" anchor="ctr"/>
          <a:lstStyle/>
          <a:p>
            <a:pPr lvl="0" algn="ctr" defTabSz="1219200">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计划标题</a:t>
            </a:r>
            <a:endParaRPr lang="zh-CN" altLang="en-US" sz="1500" kern="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 name="组合 6"/>
          <p:cNvGrpSpPr>
            <a:grpSpLocks noChangeAspect="1"/>
          </p:cNvGrpSpPr>
          <p:nvPr/>
        </p:nvGrpSpPr>
        <p:grpSpPr>
          <a:xfrm>
            <a:off x="2796425" y="1316052"/>
            <a:ext cx="1394186" cy="1394186"/>
            <a:chOff x="2492224" y="1959430"/>
            <a:chExt cx="2148114" cy="2148114"/>
          </a:xfrm>
        </p:grpSpPr>
        <p:sp>
          <p:nvSpPr>
            <p:cNvPr id="8" name="椭圆 7"/>
            <p:cNvSpPr/>
            <p:nvPr/>
          </p:nvSpPr>
          <p:spPr>
            <a:xfrm>
              <a:off x="2492224" y="1959430"/>
              <a:ext cx="2148114" cy="2148114"/>
            </a:xfrm>
            <a:prstGeom prst="ellipse">
              <a:avLst/>
            </a:prstGeom>
            <a:solidFill>
              <a:srgbClr val="19836D"/>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9" name="图片 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876300" y="2326696"/>
              <a:ext cx="1379962" cy="1413582"/>
            </a:xfrm>
            <a:prstGeom prst="rect">
              <a:avLst/>
            </a:prstGeom>
          </p:spPr>
        </p:pic>
      </p:grpSp>
      <p:sp>
        <p:nvSpPr>
          <p:cNvPr id="10" name="矩形 9"/>
          <p:cNvSpPr/>
          <p:nvPr/>
        </p:nvSpPr>
        <p:spPr>
          <a:xfrm>
            <a:off x="6444208" y="2715766"/>
            <a:ext cx="1836468" cy="666185"/>
          </a:xfrm>
          <a:prstGeom prst="rect">
            <a:avLst/>
          </a:prstGeom>
          <a:noFill/>
          <a:ln w="25400" cap="flat" cmpd="sng" algn="ctr">
            <a:noFill/>
            <a:prstDash val="solid"/>
          </a:ln>
          <a:effectLst/>
        </p:spPr>
        <p:txBody>
          <a:bodyPr lIns="121914" tIns="60957" rIns="121914" bIns="60957" rtlCol="0" anchor="ctr"/>
          <a:lstStyle/>
          <a:p>
            <a:pPr lvl="0" algn="ctr" defTabSz="1219200">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计划标题</a:t>
            </a:r>
            <a:endParaRPr lang="zh-CN" altLang="en-US" sz="1500" kern="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1" name="组合 10"/>
          <p:cNvGrpSpPr>
            <a:grpSpLocks noChangeAspect="1"/>
          </p:cNvGrpSpPr>
          <p:nvPr/>
        </p:nvGrpSpPr>
        <p:grpSpPr>
          <a:xfrm>
            <a:off x="6732240" y="1316052"/>
            <a:ext cx="1394186" cy="1394186"/>
            <a:chOff x="6564085" y="1959430"/>
            <a:chExt cx="2148114" cy="2148114"/>
          </a:xfrm>
        </p:grpSpPr>
        <p:sp>
          <p:nvSpPr>
            <p:cNvPr id="12" name="椭圆 11"/>
            <p:cNvSpPr/>
            <p:nvPr/>
          </p:nvSpPr>
          <p:spPr>
            <a:xfrm>
              <a:off x="6564085" y="1959430"/>
              <a:ext cx="2148114" cy="2148114"/>
            </a:xfrm>
            <a:prstGeom prst="ellipse">
              <a:avLst/>
            </a:prstGeom>
            <a:solidFill>
              <a:srgbClr val="19836D"/>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3" name="组合 12"/>
            <p:cNvGrpSpPr/>
            <p:nvPr/>
          </p:nvGrpSpPr>
          <p:grpSpPr>
            <a:xfrm>
              <a:off x="7033174" y="2413982"/>
              <a:ext cx="1209936" cy="1239010"/>
              <a:chOff x="3598200" y="1732459"/>
              <a:chExt cx="1947600" cy="1994400"/>
            </a:xfrm>
          </p:grpSpPr>
          <p:sp>
            <p:nvSpPr>
              <p:cNvPr id="14" name="Freeform 5"/>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15" name="Freeform 6"/>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16" name="Freeform 7"/>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17" name="Freeform 8"/>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18"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grpSp>
      </p:grpSp>
      <p:sp>
        <p:nvSpPr>
          <p:cNvPr id="19" name="矩形 18"/>
          <p:cNvSpPr/>
          <p:nvPr/>
        </p:nvSpPr>
        <p:spPr>
          <a:xfrm>
            <a:off x="4463724" y="2715766"/>
            <a:ext cx="1836468" cy="666185"/>
          </a:xfrm>
          <a:prstGeom prst="rect">
            <a:avLst/>
          </a:prstGeom>
          <a:noFill/>
          <a:ln w="25400" cap="flat" cmpd="sng" algn="ctr">
            <a:noFill/>
            <a:prstDash val="solid"/>
          </a:ln>
          <a:effectLst/>
        </p:spPr>
        <p:txBody>
          <a:bodyPr lIns="121914" tIns="60957" rIns="121914" bIns="60957" rtlCol="0" anchor="ctr"/>
          <a:lstStyle/>
          <a:p>
            <a:pPr lvl="0" algn="ctr" defTabSz="1219200">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计划标题</a:t>
            </a:r>
            <a:endParaRPr lang="zh-CN" altLang="en-US" sz="1500" kern="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0" name="组合 19"/>
          <p:cNvGrpSpPr>
            <a:grpSpLocks noChangeAspect="1"/>
          </p:cNvGrpSpPr>
          <p:nvPr/>
        </p:nvGrpSpPr>
        <p:grpSpPr>
          <a:xfrm>
            <a:off x="4764333" y="1316052"/>
            <a:ext cx="1394186" cy="1394186"/>
            <a:chOff x="4528154" y="1959430"/>
            <a:chExt cx="2148114" cy="2148114"/>
          </a:xfrm>
        </p:grpSpPr>
        <p:sp>
          <p:nvSpPr>
            <p:cNvPr id="21" name="椭圆 20"/>
            <p:cNvSpPr/>
            <p:nvPr/>
          </p:nvSpPr>
          <p:spPr>
            <a:xfrm>
              <a:off x="4528154" y="1959430"/>
              <a:ext cx="2148114" cy="2148114"/>
            </a:xfrm>
            <a:prstGeom prst="ellipse">
              <a:avLst/>
            </a:prstGeom>
            <a:solidFill>
              <a:srgbClr val="19836D"/>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2" name="Group 4"/>
            <p:cNvGrpSpPr>
              <a:grpSpLocks noChangeAspect="1"/>
            </p:cNvGrpSpPr>
            <p:nvPr/>
          </p:nvGrpSpPr>
          <p:grpSpPr bwMode="auto">
            <a:xfrm>
              <a:off x="5033378" y="2342981"/>
              <a:ext cx="1137666" cy="1381012"/>
              <a:chOff x="2694" y="1931"/>
              <a:chExt cx="374" cy="454"/>
            </a:xfrm>
            <a:solidFill>
              <a:sysClr val="window" lastClr="FFFFFF"/>
            </a:solidFill>
          </p:grpSpPr>
          <p:sp>
            <p:nvSpPr>
              <p:cNvPr id="23"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24"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25"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26"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27"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28"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29"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grpSp>
      </p:grpSp>
      <p:sp>
        <p:nvSpPr>
          <p:cNvPr id="30" name="矩形 29"/>
          <p:cNvSpPr/>
          <p:nvPr/>
        </p:nvSpPr>
        <p:spPr>
          <a:xfrm>
            <a:off x="899592" y="3507854"/>
            <a:ext cx="7902484" cy="1346903"/>
          </a:xfrm>
          <a:prstGeom prst="rect">
            <a:avLst/>
          </a:prstGeom>
        </p:spPr>
        <p:txBody>
          <a:bodyPr wrap="square" lIns="91436" tIns="45718" rIns="91436" bIns="45718">
            <a:spAutoFit/>
          </a:bodyPr>
          <a:lstStyle/>
          <a:p>
            <a:pPr defTabSz="1219200" fontAlgn="auto">
              <a:lnSpc>
                <a:spcPct val="150000"/>
              </a:lnSpc>
              <a:spcBef>
                <a:spcPts val="1115"/>
              </a:spcBef>
              <a:spcAft>
                <a:spcPts val="1115"/>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针对行业周期风险，采取试制一种产品（交易平台）的方式进行分期投入。针对产品周期风险，尽快建立起数据库，占领某行业的交易市场及经济情报市场。针对产品单一风险，充分利用公司的技术在开发专业化数据库的同时，搞好技术服务，社会培训，等其它辅助性业务。针对费用上升风险，公司会加强核算，控制成本。</a:t>
            </a:r>
          </a:p>
        </p:txBody>
      </p:sp>
      <p:grpSp>
        <p:nvGrpSpPr>
          <p:cNvPr id="31" name="组合 30"/>
          <p:cNvGrpSpPr/>
          <p:nvPr/>
        </p:nvGrpSpPr>
        <p:grpSpPr>
          <a:xfrm>
            <a:off x="106558" y="61896"/>
            <a:ext cx="2059113" cy="461665"/>
            <a:chOff x="106558" y="61896"/>
            <a:chExt cx="2059113" cy="461665"/>
          </a:xfrm>
        </p:grpSpPr>
        <p:sp>
          <p:nvSpPr>
            <p:cNvPr id="32" name="矩形 31"/>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33"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 calcmode="lin" valueType="num">
                                      <p:cBhvr>
                                        <p:cTn id="9" dur="12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25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250" fill="hold"/>
                                        <p:tgtEl>
                                          <p:spTgt spid="7"/>
                                        </p:tgtEl>
                                        <p:attrNameLst>
                                          <p:attrName>ppt_w</p:attrName>
                                        </p:attrNameLst>
                                      </p:cBhvr>
                                      <p:tavLst>
                                        <p:tav tm="0">
                                          <p:val>
                                            <p:fltVal val="0"/>
                                          </p:val>
                                        </p:tav>
                                        <p:tav tm="100000">
                                          <p:val>
                                            <p:strVal val="#ppt_w"/>
                                          </p:val>
                                        </p:tav>
                                      </p:tavLst>
                                    </p:anim>
                                    <p:anim calcmode="lin" valueType="num">
                                      <p:cBhvr>
                                        <p:cTn id="14" dur="1250" fill="hold"/>
                                        <p:tgtEl>
                                          <p:spTgt spid="7"/>
                                        </p:tgtEl>
                                        <p:attrNameLst>
                                          <p:attrName>ppt_h</p:attrName>
                                        </p:attrNameLst>
                                      </p:cBhvr>
                                      <p:tavLst>
                                        <p:tav tm="0">
                                          <p:val>
                                            <p:fltVal val="0"/>
                                          </p:val>
                                        </p:tav>
                                        <p:tav tm="100000">
                                          <p:val>
                                            <p:strVal val="#ppt_h"/>
                                          </p:val>
                                        </p:tav>
                                      </p:tavLst>
                                    </p:anim>
                                    <p:anim calcmode="lin" valueType="num">
                                      <p:cBhvr>
                                        <p:cTn id="15" dur="125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250" fill="hold"/>
                                        <p:tgtEl>
                                          <p:spTgt spid="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250" fill="hold"/>
                                        <p:tgtEl>
                                          <p:spTgt spid="20"/>
                                        </p:tgtEl>
                                        <p:attrNameLst>
                                          <p:attrName>ppt_w</p:attrName>
                                        </p:attrNameLst>
                                      </p:cBhvr>
                                      <p:tavLst>
                                        <p:tav tm="0">
                                          <p:val>
                                            <p:fltVal val="0"/>
                                          </p:val>
                                        </p:tav>
                                        <p:tav tm="100000">
                                          <p:val>
                                            <p:strVal val="#ppt_w"/>
                                          </p:val>
                                        </p:tav>
                                      </p:tavLst>
                                    </p:anim>
                                    <p:anim calcmode="lin" valueType="num">
                                      <p:cBhvr>
                                        <p:cTn id="20" dur="1250" fill="hold"/>
                                        <p:tgtEl>
                                          <p:spTgt spid="20"/>
                                        </p:tgtEl>
                                        <p:attrNameLst>
                                          <p:attrName>ppt_h</p:attrName>
                                        </p:attrNameLst>
                                      </p:cBhvr>
                                      <p:tavLst>
                                        <p:tav tm="0">
                                          <p:val>
                                            <p:fltVal val="0"/>
                                          </p:val>
                                        </p:tav>
                                        <p:tav tm="100000">
                                          <p:val>
                                            <p:strVal val="#ppt_h"/>
                                          </p:val>
                                        </p:tav>
                                      </p:tavLst>
                                    </p:anim>
                                    <p:anim calcmode="lin" valueType="num">
                                      <p:cBhvr>
                                        <p:cTn id="21" dur="1250" fill="hold"/>
                                        <p:tgtEl>
                                          <p:spTgt spid="20"/>
                                        </p:tgtEl>
                                        <p:attrNameLst>
                                          <p:attrName>ppt_x</p:attrName>
                                        </p:attrNameLst>
                                      </p:cBhvr>
                                      <p:tavLst>
                                        <p:tav tm="0" fmla="#ppt_x+(cos(-2*pi*(1-$))*-#ppt_x-sin(-2*pi*(1-$))*(1-#ppt_y))*(1-$)">
                                          <p:val>
                                            <p:fltVal val="0"/>
                                          </p:val>
                                        </p:tav>
                                        <p:tav tm="100000">
                                          <p:val>
                                            <p:fltVal val="1"/>
                                          </p:val>
                                        </p:tav>
                                      </p:tavLst>
                                    </p:anim>
                                    <p:anim calcmode="lin" valueType="num">
                                      <p:cBhvr>
                                        <p:cTn id="22" dur="1250" fill="hold"/>
                                        <p:tgtEl>
                                          <p:spTgt spid="2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250" fill="hold"/>
                                        <p:tgtEl>
                                          <p:spTgt spid="11"/>
                                        </p:tgtEl>
                                        <p:attrNameLst>
                                          <p:attrName>ppt_w</p:attrName>
                                        </p:attrNameLst>
                                      </p:cBhvr>
                                      <p:tavLst>
                                        <p:tav tm="0">
                                          <p:val>
                                            <p:fltVal val="0"/>
                                          </p:val>
                                        </p:tav>
                                        <p:tav tm="100000">
                                          <p:val>
                                            <p:strVal val="#ppt_w"/>
                                          </p:val>
                                        </p:tav>
                                      </p:tavLst>
                                    </p:anim>
                                    <p:anim calcmode="lin" valueType="num">
                                      <p:cBhvr>
                                        <p:cTn id="26" dur="1250" fill="hold"/>
                                        <p:tgtEl>
                                          <p:spTgt spid="11"/>
                                        </p:tgtEl>
                                        <p:attrNameLst>
                                          <p:attrName>ppt_h</p:attrName>
                                        </p:attrNameLst>
                                      </p:cBhvr>
                                      <p:tavLst>
                                        <p:tav tm="0">
                                          <p:val>
                                            <p:fltVal val="0"/>
                                          </p:val>
                                        </p:tav>
                                        <p:tav tm="100000">
                                          <p:val>
                                            <p:strVal val="#ppt_h"/>
                                          </p:val>
                                        </p:tav>
                                      </p:tavLst>
                                    </p:anim>
                                    <p:anim calcmode="lin" valueType="num">
                                      <p:cBhvr>
                                        <p:cTn id="27" dur="125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25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3704903" y="1495971"/>
            <a:ext cx="665163" cy="649287"/>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rgbClr val="19836D"/>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1100" b="0" i="0" u="none" strike="noStrike" kern="0" cap="none" spc="0" normalizeH="0" baseline="0" noProof="0">
                <a:ln>
                  <a:noFill/>
                </a:ln>
                <a:solidFill>
                  <a:srgbClr val="FFFFFF"/>
                </a:solidFill>
                <a:effectLst/>
                <a:uLnTx/>
                <a:uFillTx/>
                <a:latin typeface="Roboto Bold" charset="0"/>
              </a:rPr>
              <a:t>05</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1100" b="0" i="0" u="none" strike="noStrike" kern="0" cap="none" spc="0" normalizeH="0" baseline="0" noProof="0">
              <a:ln>
                <a:noFill/>
              </a:ln>
              <a:solidFill>
                <a:srgbClr val="FFFFFF"/>
              </a:solidFill>
              <a:effectLst/>
              <a:uLnTx/>
              <a:uFillTx/>
              <a:latin typeface="Roboto Bold" charset="0"/>
            </a:endParaRPr>
          </a:p>
        </p:txBody>
      </p:sp>
      <p:sp>
        <p:nvSpPr>
          <p:cNvPr id="3" name="Freeform 8"/>
          <p:cNvSpPr/>
          <p:nvPr/>
        </p:nvSpPr>
        <p:spPr bwMode="auto">
          <a:xfrm>
            <a:off x="3211191" y="2064296"/>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19836D"/>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200" b="0" i="0" u="none" strike="noStrike" kern="0" cap="none" spc="0" normalizeH="0" baseline="0" noProof="0" dirty="0">
                <a:ln>
                  <a:noFill/>
                </a:ln>
                <a:solidFill>
                  <a:srgbClr val="FFFFFF"/>
                </a:solidFill>
                <a:effectLst/>
                <a:uLnTx/>
                <a:uFillTx/>
                <a:latin typeface="Roboto Bold" charset="0"/>
              </a:rPr>
              <a:t>03</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a:ln>
                <a:noFill/>
              </a:ln>
              <a:solidFill>
                <a:srgbClr val="FFFFFF"/>
              </a:solidFill>
              <a:effectLst/>
              <a:uLnTx/>
              <a:uFillTx/>
              <a:latin typeface="Roboto Bold" charset="0"/>
            </a:endParaRPr>
          </a:p>
        </p:txBody>
      </p:sp>
      <p:sp>
        <p:nvSpPr>
          <p:cNvPr id="4" name="Freeform 9"/>
          <p:cNvSpPr/>
          <p:nvPr/>
        </p:nvSpPr>
        <p:spPr bwMode="auto">
          <a:xfrm>
            <a:off x="3211191" y="3021558"/>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19836D"/>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600" b="0" i="0" u="none" strike="noStrike" kern="0" cap="none" spc="0" normalizeH="0" baseline="0" noProof="0" dirty="0">
                <a:ln>
                  <a:noFill/>
                </a:ln>
                <a:solidFill>
                  <a:srgbClr val="FFFFFF"/>
                </a:solidFill>
                <a:effectLst/>
                <a:uLnTx/>
                <a:uFillTx/>
                <a:latin typeface="Roboto Bold" charset="0"/>
              </a:rPr>
              <a:t>01</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600" b="0" i="0" u="none" strike="noStrike" kern="0" cap="none" spc="0" normalizeH="0" baseline="0" noProof="0" dirty="0">
              <a:ln>
                <a:noFill/>
              </a:ln>
              <a:solidFill>
                <a:srgbClr val="FFFFFF"/>
              </a:solidFill>
              <a:effectLst/>
              <a:uLnTx/>
              <a:uFillTx/>
              <a:latin typeface="Roboto Bold" charset="0"/>
            </a:endParaRPr>
          </a:p>
        </p:txBody>
      </p:sp>
      <p:sp>
        <p:nvSpPr>
          <p:cNvPr id="5" name="Freeform 10"/>
          <p:cNvSpPr/>
          <p:nvPr/>
        </p:nvSpPr>
        <p:spPr bwMode="auto">
          <a:xfrm>
            <a:off x="4392291" y="3023146"/>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rgbClr val="19836D"/>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3000" b="0" i="0" u="none" strike="noStrike" kern="0" cap="none" spc="0" normalizeH="0" baseline="0" noProof="0">
                <a:ln>
                  <a:noFill/>
                </a:ln>
                <a:solidFill>
                  <a:srgbClr val="FFFFFF"/>
                </a:solidFill>
                <a:effectLst/>
                <a:uLnTx/>
                <a:uFillTx/>
                <a:latin typeface="Roboto Bold" charset="0"/>
              </a:rPr>
              <a:t>02</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3000" b="0" i="0" u="none" strike="noStrike" kern="0" cap="none" spc="0" normalizeH="0" baseline="0" noProof="0">
              <a:ln>
                <a:noFill/>
              </a:ln>
              <a:solidFill>
                <a:srgbClr val="FFFFFF"/>
              </a:solidFill>
              <a:effectLst/>
              <a:uLnTx/>
              <a:uFillTx/>
              <a:latin typeface="Roboto Bold" charset="0"/>
            </a:endParaRPr>
          </a:p>
        </p:txBody>
      </p:sp>
      <p:sp>
        <p:nvSpPr>
          <p:cNvPr id="6" name="Freeform 6"/>
          <p:cNvSpPr/>
          <p:nvPr/>
        </p:nvSpPr>
        <p:spPr bwMode="auto">
          <a:xfrm>
            <a:off x="4392291" y="1253083"/>
            <a:ext cx="969962" cy="944563"/>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rgbClr val="19836D"/>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1500" b="0" i="0" u="none" strike="noStrike" kern="0" cap="none" spc="0" normalizeH="0" baseline="0" noProof="0" dirty="0">
                <a:ln>
                  <a:noFill/>
                </a:ln>
                <a:solidFill>
                  <a:srgbClr val="FFFFFF"/>
                </a:solidFill>
                <a:effectLst/>
                <a:uLnTx/>
                <a:uFillTx/>
                <a:latin typeface="Roboto Bold" charset="0"/>
              </a:rPr>
              <a:t>06</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1500" b="0" i="0" u="none" strike="noStrike" kern="0" cap="none" spc="0" normalizeH="0" baseline="0" noProof="0" dirty="0">
              <a:ln>
                <a:noFill/>
              </a:ln>
              <a:solidFill>
                <a:srgbClr val="FFFFFF"/>
              </a:solidFill>
              <a:effectLst/>
              <a:uLnTx/>
              <a:uFillTx/>
              <a:latin typeface="Roboto Bold" charset="0"/>
            </a:endParaRPr>
          </a:p>
        </p:txBody>
      </p:sp>
      <p:sp>
        <p:nvSpPr>
          <p:cNvPr id="7" name="Freeform 5"/>
          <p:cNvSpPr/>
          <p:nvPr/>
        </p:nvSpPr>
        <p:spPr bwMode="auto">
          <a:xfrm>
            <a:off x="4392291" y="2064296"/>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19836D"/>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200" b="0" i="0" u="none" strike="noStrike" kern="0" cap="none" spc="0" normalizeH="0" baseline="0" noProof="0">
                <a:ln>
                  <a:noFill/>
                </a:ln>
                <a:solidFill>
                  <a:srgbClr val="FFFFFF"/>
                </a:solidFill>
                <a:effectLst/>
                <a:uLnTx/>
                <a:uFillTx/>
                <a:latin typeface="Roboto Bold" charset="0"/>
              </a:rPr>
              <a:t>04</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a:ln>
                <a:noFill/>
              </a:ln>
              <a:solidFill>
                <a:srgbClr val="FFFFFF"/>
              </a:solidFill>
              <a:effectLst/>
              <a:uLnTx/>
              <a:uFillTx/>
              <a:latin typeface="Roboto Bold" charset="0"/>
            </a:endParaRPr>
          </a:p>
        </p:txBody>
      </p:sp>
      <p:grpSp>
        <p:nvGrpSpPr>
          <p:cNvPr id="8" name="Group 121"/>
          <p:cNvGrpSpPr/>
          <p:nvPr/>
        </p:nvGrpSpPr>
        <p:grpSpPr bwMode="auto">
          <a:xfrm>
            <a:off x="323528" y="3359696"/>
            <a:ext cx="2635250" cy="712787"/>
            <a:chOff x="551384" y="5373216"/>
            <a:chExt cx="3512719" cy="950506"/>
          </a:xfrm>
        </p:grpSpPr>
        <p:sp>
          <p:nvSpPr>
            <p:cNvPr id="9" name="Text Placeholder 2"/>
            <p:cNvSpPr txBox="1"/>
            <p:nvPr/>
          </p:nvSpPr>
          <p:spPr>
            <a:xfrm>
              <a:off x="551384" y="5373216"/>
              <a:ext cx="2846149" cy="950506"/>
            </a:xfrm>
            <a:prstGeom prst="rect">
              <a:avLst/>
            </a:prstGeom>
          </p:spPr>
          <p:txBody>
            <a:bodyPr lIns="68580" tIns="34290" rIns="68580" bIns="3429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algn="r" defTabSz="685800">
                <a:spcBef>
                  <a:spcPct val="20000"/>
                </a:spcBef>
                <a:defRPr/>
              </a:pPr>
              <a:r>
                <a:rPr lang="zh-CN" altLang="en-US" b="1" kern="0" dirty="0">
                  <a:solidFill>
                    <a:srgbClr val="272E38"/>
                  </a:solidFill>
                  <a:latin typeface="微软雅黑" panose="020B0503020204020204" pitchFamily="34" charset="-122"/>
                  <a:ea typeface="微软雅黑" panose="020B0503020204020204" pitchFamily="34" charset="-122"/>
                  <a:cs typeface="Raleway"/>
                </a:rPr>
                <a:t>输入你的标题</a:t>
              </a:r>
              <a:endParaRPr lang="en-US" altLang="zh-CN" b="1" kern="0" dirty="0">
                <a:solidFill>
                  <a:srgbClr val="272E38"/>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900" kern="0" dirty="0">
                  <a:solidFill>
                    <a:srgbClr val="272E38"/>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900" kern="0" dirty="0">
                <a:solidFill>
                  <a:srgbClr val="272E38"/>
                </a:solidFill>
                <a:latin typeface="微软雅黑" panose="020B0503020204020204" pitchFamily="34" charset="-122"/>
                <a:ea typeface="微软雅黑" panose="020B0503020204020204" pitchFamily="34" charset="-122"/>
                <a:cs typeface="Raleway Light"/>
              </a:endParaRPr>
            </a:p>
          </p:txBody>
        </p:sp>
        <p:sp>
          <p:nvSpPr>
            <p:cNvPr id="10" name="Oval 123"/>
            <p:cNvSpPr/>
            <p:nvPr/>
          </p:nvSpPr>
          <p:spPr>
            <a:xfrm>
              <a:off x="3431391" y="5476945"/>
              <a:ext cx="632712" cy="632966"/>
            </a:xfrm>
            <a:prstGeom prst="ellipse">
              <a:avLst/>
            </a:prstGeom>
            <a:solidFill>
              <a:srgbClr val="19836D"/>
            </a:solidFill>
            <a:ln w="9525" cap="flat" cmpd="sng" algn="ctr">
              <a:no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Bold"/>
                </a:rPr>
                <a:t>01</a:t>
              </a:r>
            </a:p>
          </p:txBody>
        </p:sp>
      </p:grpSp>
      <p:grpSp>
        <p:nvGrpSpPr>
          <p:cNvPr id="11" name="Group 124"/>
          <p:cNvGrpSpPr/>
          <p:nvPr/>
        </p:nvGrpSpPr>
        <p:grpSpPr bwMode="auto">
          <a:xfrm>
            <a:off x="6060753" y="3359696"/>
            <a:ext cx="2635250" cy="712787"/>
            <a:chOff x="8199905" y="5373216"/>
            <a:chExt cx="3512719" cy="950506"/>
          </a:xfrm>
        </p:grpSpPr>
        <p:sp>
          <p:nvSpPr>
            <p:cNvPr id="12" name="Text Placeholder 2"/>
            <p:cNvSpPr txBox="1"/>
            <p:nvPr/>
          </p:nvSpPr>
          <p:spPr>
            <a:xfrm>
              <a:off x="8866476" y="5373216"/>
              <a:ext cx="2846148" cy="950506"/>
            </a:xfrm>
            <a:prstGeom prst="rect">
              <a:avLst/>
            </a:prstGeom>
          </p:spPr>
          <p:txBody>
            <a:bodyPr lIns="68580" tIns="34290" rIns="68580" bIns="3429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defTabSz="685800">
                <a:spcBef>
                  <a:spcPct val="20000"/>
                </a:spcBef>
                <a:defRPr/>
              </a:pPr>
              <a:r>
                <a:rPr lang="zh-CN" altLang="en-US" b="1" kern="0" dirty="0">
                  <a:solidFill>
                    <a:srgbClr val="272E38"/>
                  </a:solidFill>
                  <a:latin typeface="微软雅黑" panose="020B0503020204020204" pitchFamily="34" charset="-122"/>
                  <a:ea typeface="微软雅黑" panose="020B0503020204020204" pitchFamily="34" charset="-122"/>
                  <a:cs typeface="Raleway"/>
                </a:rPr>
                <a:t>输入你的标题</a:t>
              </a:r>
              <a:endParaRPr lang="en-US" altLang="zh-CN" b="1" kern="0" dirty="0">
                <a:solidFill>
                  <a:srgbClr val="272E38"/>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900" kern="0" dirty="0">
                  <a:solidFill>
                    <a:srgbClr val="272E38"/>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900" kern="0" dirty="0">
                <a:solidFill>
                  <a:srgbClr val="272E38"/>
                </a:solidFill>
                <a:latin typeface="微软雅黑" panose="020B0503020204020204" pitchFamily="34" charset="-122"/>
                <a:ea typeface="微软雅黑" panose="020B0503020204020204" pitchFamily="34" charset="-122"/>
                <a:cs typeface="Raleway Light"/>
              </a:endParaRPr>
            </a:p>
          </p:txBody>
        </p:sp>
        <p:sp>
          <p:nvSpPr>
            <p:cNvPr id="13" name="Oval 126"/>
            <p:cNvSpPr/>
            <p:nvPr/>
          </p:nvSpPr>
          <p:spPr>
            <a:xfrm>
              <a:off x="8199905" y="5476945"/>
              <a:ext cx="632713" cy="632966"/>
            </a:xfrm>
            <a:prstGeom prst="ellipse">
              <a:avLst/>
            </a:prstGeom>
            <a:solidFill>
              <a:srgbClr val="19836D"/>
            </a:solidFill>
            <a:ln w="9525" cap="flat" cmpd="sng" algn="ctr">
              <a:no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Bold"/>
                </a:rPr>
                <a:t>02</a:t>
              </a:r>
            </a:p>
          </p:txBody>
        </p:sp>
      </p:grpSp>
      <p:grpSp>
        <p:nvGrpSpPr>
          <p:cNvPr id="14" name="Group 127"/>
          <p:cNvGrpSpPr/>
          <p:nvPr/>
        </p:nvGrpSpPr>
        <p:grpSpPr bwMode="auto">
          <a:xfrm>
            <a:off x="323528" y="2481808"/>
            <a:ext cx="2635250" cy="712788"/>
            <a:chOff x="551384" y="4204186"/>
            <a:chExt cx="3512719" cy="950506"/>
          </a:xfrm>
        </p:grpSpPr>
        <p:sp>
          <p:nvSpPr>
            <p:cNvPr id="15" name="Text Placeholder 2"/>
            <p:cNvSpPr txBox="1"/>
            <p:nvPr/>
          </p:nvSpPr>
          <p:spPr>
            <a:xfrm>
              <a:off x="551384" y="4204186"/>
              <a:ext cx="2846149" cy="950506"/>
            </a:xfrm>
            <a:prstGeom prst="rect">
              <a:avLst/>
            </a:prstGeom>
          </p:spPr>
          <p:txBody>
            <a:bodyPr lIns="68580" tIns="34290" rIns="68580" bIns="34290">
              <a:normAutofit fontScale="925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algn="r" defTabSz="685800">
                <a:spcBef>
                  <a:spcPct val="20000"/>
                </a:spcBef>
                <a:defRPr/>
              </a:pPr>
              <a:r>
                <a:rPr lang="zh-CN" altLang="en-US" sz="1300" b="1" kern="0" dirty="0">
                  <a:solidFill>
                    <a:srgbClr val="272E38"/>
                  </a:solidFill>
                  <a:latin typeface="微软雅黑" panose="020B0503020204020204" pitchFamily="34" charset="-122"/>
                  <a:ea typeface="微软雅黑" panose="020B0503020204020204" pitchFamily="34" charset="-122"/>
                  <a:cs typeface="Raleway"/>
                </a:rPr>
                <a:t>输入你的标题</a:t>
              </a:r>
              <a:endParaRPr lang="en-US" altLang="zh-CN" sz="1300" b="1" kern="0" dirty="0">
                <a:solidFill>
                  <a:srgbClr val="272E38"/>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1000" kern="0" dirty="0">
                  <a:solidFill>
                    <a:srgbClr val="272E38"/>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1000" kern="0" dirty="0">
                <a:solidFill>
                  <a:srgbClr val="272E38"/>
                </a:solidFill>
                <a:latin typeface="微软雅黑" panose="020B0503020204020204" pitchFamily="34" charset="-122"/>
                <a:ea typeface="微软雅黑" panose="020B0503020204020204" pitchFamily="34" charset="-122"/>
                <a:cs typeface="Raleway Light"/>
              </a:endParaRPr>
            </a:p>
          </p:txBody>
        </p:sp>
        <p:sp>
          <p:nvSpPr>
            <p:cNvPr id="16" name="Oval 129"/>
            <p:cNvSpPr/>
            <p:nvPr/>
          </p:nvSpPr>
          <p:spPr>
            <a:xfrm>
              <a:off x="3431391" y="4252876"/>
              <a:ext cx="632712" cy="632964"/>
            </a:xfrm>
            <a:prstGeom prst="ellipse">
              <a:avLst/>
            </a:prstGeom>
            <a:solidFill>
              <a:srgbClr val="19836D"/>
            </a:solidFill>
            <a:ln w="9525" cap="flat" cmpd="sng" algn="ctr">
              <a:no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Bold"/>
                </a:rPr>
                <a:t>03</a:t>
              </a:r>
            </a:p>
          </p:txBody>
        </p:sp>
      </p:grpSp>
      <p:grpSp>
        <p:nvGrpSpPr>
          <p:cNvPr id="17" name="Group 130"/>
          <p:cNvGrpSpPr/>
          <p:nvPr/>
        </p:nvGrpSpPr>
        <p:grpSpPr bwMode="auto">
          <a:xfrm>
            <a:off x="6060753" y="2440533"/>
            <a:ext cx="2635250" cy="712788"/>
            <a:chOff x="8199905" y="4149080"/>
            <a:chExt cx="3512719" cy="950506"/>
          </a:xfrm>
        </p:grpSpPr>
        <p:sp>
          <p:nvSpPr>
            <p:cNvPr id="18" name="Text Placeholder 2"/>
            <p:cNvSpPr txBox="1"/>
            <p:nvPr/>
          </p:nvSpPr>
          <p:spPr>
            <a:xfrm>
              <a:off x="8866476" y="4149080"/>
              <a:ext cx="2846148" cy="950506"/>
            </a:xfrm>
            <a:prstGeom prst="rect">
              <a:avLst/>
            </a:prstGeom>
          </p:spPr>
          <p:txBody>
            <a:bodyPr lIns="68580" tIns="34290" rIns="68580" bIns="34290">
              <a:normAutofit fontScale="85000"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defTabSz="685800">
                <a:spcBef>
                  <a:spcPct val="20000"/>
                </a:spcBef>
                <a:defRPr/>
              </a:pPr>
              <a:r>
                <a:rPr lang="zh-CN" altLang="en-US" sz="1600" b="1" kern="0" dirty="0">
                  <a:solidFill>
                    <a:srgbClr val="272E38"/>
                  </a:solidFill>
                  <a:latin typeface="微软雅黑" panose="020B0503020204020204" pitchFamily="34" charset="-122"/>
                  <a:ea typeface="微软雅黑" panose="020B0503020204020204" pitchFamily="34" charset="-122"/>
                  <a:cs typeface="Raleway"/>
                </a:rPr>
                <a:t>输入你的标题</a:t>
              </a:r>
              <a:endParaRPr lang="en-US" altLang="zh-CN" sz="1600" b="1" kern="0" dirty="0">
                <a:solidFill>
                  <a:srgbClr val="272E38"/>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1100" kern="0" dirty="0">
                  <a:solidFill>
                    <a:srgbClr val="272E38"/>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1100" kern="0" dirty="0">
                <a:solidFill>
                  <a:srgbClr val="272E38"/>
                </a:solidFill>
                <a:latin typeface="微软雅黑" panose="020B0503020204020204" pitchFamily="34" charset="-122"/>
                <a:ea typeface="微软雅黑" panose="020B0503020204020204" pitchFamily="34" charset="-122"/>
                <a:cs typeface="Raleway Light"/>
              </a:endParaRPr>
            </a:p>
          </p:txBody>
        </p:sp>
        <p:sp>
          <p:nvSpPr>
            <p:cNvPr id="19" name="Oval 132"/>
            <p:cNvSpPr/>
            <p:nvPr/>
          </p:nvSpPr>
          <p:spPr>
            <a:xfrm>
              <a:off x="8199905" y="4252811"/>
              <a:ext cx="632713" cy="632964"/>
            </a:xfrm>
            <a:prstGeom prst="ellipse">
              <a:avLst/>
            </a:prstGeom>
            <a:solidFill>
              <a:srgbClr val="19836D"/>
            </a:solidFill>
            <a:ln w="9525" cap="flat" cmpd="sng" algn="ctr">
              <a:no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Bold"/>
                </a:rPr>
                <a:t>04</a:t>
              </a:r>
            </a:p>
          </p:txBody>
        </p:sp>
      </p:grpSp>
      <p:grpSp>
        <p:nvGrpSpPr>
          <p:cNvPr id="20" name="Group 133"/>
          <p:cNvGrpSpPr/>
          <p:nvPr/>
        </p:nvGrpSpPr>
        <p:grpSpPr bwMode="auto">
          <a:xfrm>
            <a:off x="323528" y="1607095"/>
            <a:ext cx="2635250" cy="712787"/>
            <a:chOff x="551384" y="3037653"/>
            <a:chExt cx="3512719" cy="950506"/>
          </a:xfrm>
        </p:grpSpPr>
        <p:sp>
          <p:nvSpPr>
            <p:cNvPr id="21" name="Text Placeholder 2"/>
            <p:cNvSpPr txBox="1"/>
            <p:nvPr/>
          </p:nvSpPr>
          <p:spPr>
            <a:xfrm>
              <a:off x="551384" y="3037653"/>
              <a:ext cx="2846149" cy="950506"/>
            </a:xfrm>
            <a:prstGeom prst="rect">
              <a:avLst/>
            </a:prstGeom>
          </p:spPr>
          <p:txBody>
            <a:bodyPr lIns="68580" tIns="34290" rIns="68580" bIns="34290">
              <a:normAutofit fontScale="925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algn="r" defTabSz="685800">
                <a:spcBef>
                  <a:spcPct val="20000"/>
                </a:spcBef>
                <a:defRPr/>
              </a:pPr>
              <a:r>
                <a:rPr lang="zh-CN" altLang="en-US" sz="1300" b="1" kern="0" dirty="0">
                  <a:solidFill>
                    <a:srgbClr val="272E38"/>
                  </a:solidFill>
                  <a:latin typeface="微软雅黑" panose="020B0503020204020204" pitchFamily="34" charset="-122"/>
                  <a:ea typeface="微软雅黑" panose="020B0503020204020204" pitchFamily="34" charset="-122"/>
                  <a:cs typeface="Raleway"/>
                </a:rPr>
                <a:t>输入你的标题</a:t>
              </a:r>
              <a:endParaRPr lang="en-US" altLang="zh-CN" sz="1300" b="1" kern="0" dirty="0">
                <a:solidFill>
                  <a:srgbClr val="272E38"/>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1000" kern="0" dirty="0">
                  <a:solidFill>
                    <a:srgbClr val="272E38"/>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1000" kern="0" dirty="0">
                <a:solidFill>
                  <a:srgbClr val="272E38"/>
                </a:solidFill>
                <a:latin typeface="微软雅黑" panose="020B0503020204020204" pitchFamily="34" charset="-122"/>
                <a:ea typeface="微软雅黑" panose="020B0503020204020204" pitchFamily="34" charset="-122"/>
                <a:cs typeface="Raleway Light"/>
              </a:endParaRPr>
            </a:p>
          </p:txBody>
        </p:sp>
        <p:sp>
          <p:nvSpPr>
            <p:cNvPr id="22" name="Oval 135"/>
            <p:cNvSpPr/>
            <p:nvPr/>
          </p:nvSpPr>
          <p:spPr>
            <a:xfrm>
              <a:off x="3431391" y="3196424"/>
              <a:ext cx="632712" cy="632966"/>
            </a:xfrm>
            <a:prstGeom prst="ellipse">
              <a:avLst/>
            </a:prstGeom>
            <a:solidFill>
              <a:srgbClr val="19836D"/>
            </a:solidFill>
            <a:ln w="9525" cap="flat" cmpd="sng" algn="ctr">
              <a:no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Bold"/>
                </a:rPr>
                <a:t>05</a:t>
              </a:r>
            </a:p>
          </p:txBody>
        </p:sp>
      </p:grpSp>
      <p:grpSp>
        <p:nvGrpSpPr>
          <p:cNvPr id="23" name="Group 136"/>
          <p:cNvGrpSpPr/>
          <p:nvPr/>
        </p:nvGrpSpPr>
        <p:grpSpPr bwMode="auto">
          <a:xfrm>
            <a:off x="6060753" y="1673771"/>
            <a:ext cx="2635250" cy="712787"/>
            <a:chOff x="8199905" y="3126566"/>
            <a:chExt cx="3512719" cy="950506"/>
          </a:xfrm>
        </p:grpSpPr>
        <p:sp>
          <p:nvSpPr>
            <p:cNvPr id="24" name="Text Placeholder 2"/>
            <p:cNvSpPr txBox="1"/>
            <p:nvPr/>
          </p:nvSpPr>
          <p:spPr>
            <a:xfrm>
              <a:off x="8866476" y="3126566"/>
              <a:ext cx="2846148" cy="950506"/>
            </a:xfrm>
            <a:prstGeom prst="rect">
              <a:avLst/>
            </a:prstGeom>
          </p:spPr>
          <p:txBody>
            <a:bodyPr lIns="68580" tIns="34290" rIns="68580" bIns="34290">
              <a:normAutofit fontScale="85000"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defTabSz="685800">
                <a:spcBef>
                  <a:spcPct val="20000"/>
                </a:spcBef>
                <a:defRPr/>
              </a:pPr>
              <a:r>
                <a:rPr lang="zh-CN" altLang="en-US" sz="1400" b="1" kern="0" dirty="0">
                  <a:solidFill>
                    <a:srgbClr val="272E38"/>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rgbClr val="272E38"/>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1050" kern="0" dirty="0">
                  <a:solidFill>
                    <a:srgbClr val="272E38"/>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1050" kern="0" dirty="0">
                <a:solidFill>
                  <a:srgbClr val="272E38"/>
                </a:solidFill>
                <a:latin typeface="微软雅黑" panose="020B0503020204020204" pitchFamily="34" charset="-122"/>
                <a:ea typeface="微软雅黑" panose="020B0503020204020204" pitchFamily="34" charset="-122"/>
                <a:cs typeface="Raleway Light"/>
              </a:endParaRPr>
            </a:p>
          </p:txBody>
        </p:sp>
        <p:sp>
          <p:nvSpPr>
            <p:cNvPr id="25" name="Oval 138"/>
            <p:cNvSpPr/>
            <p:nvPr/>
          </p:nvSpPr>
          <p:spPr>
            <a:xfrm>
              <a:off x="8199905" y="3196424"/>
              <a:ext cx="632713" cy="632966"/>
            </a:xfrm>
            <a:prstGeom prst="ellipse">
              <a:avLst/>
            </a:prstGeom>
            <a:solidFill>
              <a:srgbClr val="19836D"/>
            </a:solidFill>
            <a:ln w="9525" cap="flat" cmpd="sng" algn="ctr">
              <a:no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Bold"/>
                </a:rPr>
                <a:t>06</a:t>
              </a:r>
            </a:p>
          </p:txBody>
        </p:sp>
      </p:grpSp>
      <p:grpSp>
        <p:nvGrpSpPr>
          <p:cNvPr id="26" name="组合 25"/>
          <p:cNvGrpSpPr/>
          <p:nvPr/>
        </p:nvGrpSpPr>
        <p:grpSpPr>
          <a:xfrm>
            <a:off x="106558" y="61896"/>
            <a:ext cx="2059113" cy="461665"/>
            <a:chOff x="106558" y="61896"/>
            <a:chExt cx="2059113" cy="461665"/>
          </a:xfrm>
        </p:grpSpPr>
        <p:sp>
          <p:nvSpPr>
            <p:cNvPr id="27" name="矩形 26"/>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28"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right)">
                                      <p:cBhvr>
                                        <p:cTn id="39" dur="500"/>
                                        <p:tgtEl>
                                          <p:spTgt spid="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3384100" y="3223808"/>
            <a:ext cx="2720775" cy="646331"/>
          </a:xfrm>
          <a:prstGeom prst="rect">
            <a:avLst/>
          </a:prstGeom>
          <a:noFill/>
        </p:spPr>
        <p:txBody>
          <a:bodyPr wrap="square" rtlCol="0">
            <a:spAutoFit/>
          </a:bodyPr>
          <a:lstStyle/>
          <a:p>
            <a:pPr algn="dist"/>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工作体会</a:t>
            </a:r>
          </a:p>
        </p:txBody>
      </p:sp>
      <p:grpSp>
        <p:nvGrpSpPr>
          <p:cNvPr id="3" name="组合 2"/>
          <p:cNvGrpSpPr/>
          <p:nvPr/>
        </p:nvGrpSpPr>
        <p:grpSpPr>
          <a:xfrm>
            <a:off x="3844388" y="1315153"/>
            <a:ext cx="1800200" cy="1781180"/>
            <a:chOff x="3796529" y="1094059"/>
            <a:chExt cx="1800200" cy="1781180"/>
          </a:xfrm>
        </p:grpSpPr>
        <p:sp>
          <p:nvSpPr>
            <p:cNvPr id="2" name="椭圆 1"/>
            <p:cNvSpPr/>
            <p:nvPr/>
          </p:nvSpPr>
          <p:spPr>
            <a:xfrm>
              <a:off x="3796529" y="1094059"/>
              <a:ext cx="1800200" cy="1781180"/>
            </a:xfrm>
            <a:prstGeom prst="ellipse">
              <a:avLst/>
            </a:prstGeom>
            <a:solidFill>
              <a:srgbClr val="19836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5" name="TextBox 14"/>
            <p:cNvSpPr txBox="1"/>
            <p:nvPr/>
          </p:nvSpPr>
          <p:spPr>
            <a:xfrm>
              <a:off x="4300527" y="1384485"/>
              <a:ext cx="792205" cy="1200329"/>
            </a:xfrm>
            <a:prstGeom prst="rect">
              <a:avLst/>
            </a:prstGeom>
            <a:noFill/>
          </p:spPr>
          <p:txBody>
            <a:bodyPr wrap="none" rtlCol="0">
              <a:spAutoFit/>
            </a:bodyPr>
            <a:lstStyle/>
            <a:p>
              <a:pPr algn="ctr"/>
              <a:r>
                <a:rPr lang="en-US" altLang="zh-CN" sz="7200" b="1" spc="300" dirty="0">
                  <a:solidFill>
                    <a:schemeClr val="bg1">
                      <a:lumMod val="95000"/>
                    </a:schemeClr>
                  </a:solidFill>
                  <a:latin typeface="微软雅黑" panose="020B0503020204020204" pitchFamily="34" charset="-122"/>
                  <a:ea typeface="微软雅黑" panose="020B0503020204020204" pitchFamily="34" charset="-122"/>
                </a:rPr>
                <a:t>3</a:t>
              </a:r>
              <a:endParaRPr lang="zh-CN" altLang="en-US" sz="7200" b="1" spc="3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5" name="椭圆 4"/>
          <p:cNvSpPr/>
          <p:nvPr/>
        </p:nvSpPr>
        <p:spPr>
          <a:xfrm>
            <a:off x="3707904" y="1187677"/>
            <a:ext cx="2073168" cy="2036131"/>
          </a:xfrm>
          <a:prstGeom prst="ellipse">
            <a:avLst/>
          </a:prstGeom>
          <a:noFill/>
          <a:ln>
            <a:solidFill>
              <a:srgbClr val="1983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4"/>
          <a:srcRect l="1" t="-7085" r="-8797" b="-1"/>
          <a:stretch>
            <a:fillRect/>
          </a:stretch>
        </p:blipFill>
        <p:spPr>
          <a:xfrm rot="2455235">
            <a:off x="2703646" y="1536696"/>
            <a:ext cx="2311612" cy="1245139"/>
          </a:xfrm>
          <a:prstGeom prst="rect">
            <a:avLst/>
          </a:prstGeom>
        </p:spPr>
      </p:pic>
      <p:pic>
        <p:nvPicPr>
          <p:cNvPr id="9" name="图片 8"/>
          <p:cNvPicPr>
            <a:picLocks noChangeAspect="1"/>
          </p:cNvPicPr>
          <p:nvPr/>
        </p:nvPicPr>
        <p:blipFill>
          <a:blip r:embed="rId5"/>
          <a:stretch>
            <a:fillRect/>
          </a:stretch>
        </p:blipFill>
        <p:spPr>
          <a:xfrm rot="11562129">
            <a:off x="-121236" y="3650732"/>
            <a:ext cx="2113667" cy="1429529"/>
          </a:xfrm>
          <a:prstGeom prst="rect">
            <a:avLst/>
          </a:prstGeom>
        </p:spPr>
      </p:pic>
      <p:pic>
        <p:nvPicPr>
          <p:cNvPr id="10" name="图片 9"/>
          <p:cNvPicPr>
            <a:picLocks noChangeAspect="1"/>
          </p:cNvPicPr>
          <p:nvPr/>
        </p:nvPicPr>
        <p:blipFill>
          <a:blip r:embed="rId5"/>
          <a:stretch>
            <a:fillRect/>
          </a:stretch>
        </p:blipFill>
        <p:spPr>
          <a:xfrm rot="11562129" flipH="1" flipV="1">
            <a:off x="7295587" y="-35076"/>
            <a:ext cx="2113667" cy="14295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500"/>
                                        <p:tgtEl>
                                          <p:spTgt spid="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3500"/>
                            </p:stCondLst>
                            <p:childTnLst>
                              <p:par>
                                <p:cTn id="17" presetID="23" presetClass="entr" presetSubtype="3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750" fill="hold"/>
                                        <p:tgtEl>
                                          <p:spTgt spid="16"/>
                                        </p:tgtEl>
                                        <p:attrNameLst>
                                          <p:attrName>ppt_w</p:attrName>
                                        </p:attrNameLst>
                                      </p:cBhvr>
                                      <p:tavLst>
                                        <p:tav tm="0">
                                          <p:val>
                                            <p:strVal val="4*#ppt_w"/>
                                          </p:val>
                                        </p:tav>
                                        <p:tav tm="100000">
                                          <p:val>
                                            <p:strVal val="#ppt_w"/>
                                          </p:val>
                                        </p:tav>
                                      </p:tavLst>
                                    </p:anim>
                                    <p:anim calcmode="lin" valueType="num">
                                      <p:cBhvr>
                                        <p:cTn id="20" dur="75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30"/>
          <p:cNvSpPr txBox="1"/>
          <p:nvPr/>
        </p:nvSpPr>
        <p:spPr>
          <a:xfrm>
            <a:off x="3924216" y="935505"/>
            <a:ext cx="1456566" cy="392415"/>
          </a:xfrm>
          <a:prstGeom prst="rect">
            <a:avLst/>
          </a:prstGeom>
          <a:noFill/>
        </p:spPr>
        <p:txBody>
          <a:bodyPr wrap="square" rtlCol="0">
            <a:spAutoFit/>
          </a:bodyPr>
          <a:lstStyle/>
          <a:p>
            <a:pPr algn="dist"/>
            <a:r>
              <a:rPr lang="zh-CN" altLang="en-US" sz="1950" dirty="0">
                <a:solidFill>
                  <a:schemeClr val="tx1">
                    <a:lumMod val="75000"/>
                    <a:lumOff val="25000"/>
                  </a:schemeClr>
                </a:solidFill>
                <a:latin typeface="微软雅黑" panose="020B0503020204020204" pitchFamily="34" charset="-122"/>
                <a:ea typeface="微软雅黑" panose="020B0503020204020204" pitchFamily="34" charset="-122"/>
              </a:rPr>
              <a:t>文字标题</a:t>
            </a:r>
          </a:p>
        </p:txBody>
      </p:sp>
      <p:grpSp>
        <p:nvGrpSpPr>
          <p:cNvPr id="42" name="iṥlíďé"/>
          <p:cNvGrpSpPr/>
          <p:nvPr/>
        </p:nvGrpSpPr>
        <p:grpSpPr>
          <a:xfrm>
            <a:off x="504825" y="3379626"/>
            <a:ext cx="1912841" cy="964405"/>
            <a:chOff x="673100" y="4252778"/>
            <a:chExt cx="2387009" cy="1285873"/>
          </a:xfrm>
        </p:grpSpPr>
        <p:sp>
          <p:nvSpPr>
            <p:cNvPr id="56" name="ï$ľïďê"/>
            <p:cNvSpPr/>
            <p:nvPr/>
          </p:nvSpPr>
          <p:spPr bwMode="auto">
            <a:xfrm>
              <a:off x="673100" y="4707959"/>
              <a:ext cx="2387009" cy="8306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73" name="íślídê"/>
            <p:cNvSpPr txBox="1"/>
            <p:nvPr/>
          </p:nvSpPr>
          <p:spPr bwMode="auto">
            <a:xfrm>
              <a:off x="673100" y="4252778"/>
              <a:ext cx="2387009"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zh-CN" altLang="en-US" sz="1500" b="1" dirty="0">
                  <a:latin typeface="微软雅黑" panose="020B0503020204020204" pitchFamily="34" charset="-122"/>
                  <a:ea typeface="微软雅黑" panose="020B0503020204020204" pitchFamily="34" charset="-122"/>
                </a:rPr>
                <a:t>添加文本标题</a:t>
              </a:r>
              <a:endParaRPr lang="en-US" altLang="zh-CN" sz="1500" b="1" dirty="0">
                <a:latin typeface="微软雅黑" panose="020B0503020204020204" pitchFamily="34" charset="-122"/>
                <a:ea typeface="微软雅黑" panose="020B0503020204020204" pitchFamily="34" charset="-122"/>
              </a:endParaRPr>
            </a:p>
          </p:txBody>
        </p:sp>
      </p:grpSp>
      <p:grpSp>
        <p:nvGrpSpPr>
          <p:cNvPr id="43" name="iṧľîḓe"/>
          <p:cNvGrpSpPr/>
          <p:nvPr/>
        </p:nvGrpSpPr>
        <p:grpSpPr>
          <a:xfrm>
            <a:off x="2578662" y="3379626"/>
            <a:ext cx="1912841" cy="964405"/>
            <a:chOff x="673100" y="4252778"/>
            <a:chExt cx="2387009" cy="1285873"/>
          </a:xfrm>
        </p:grpSpPr>
        <p:sp>
          <p:nvSpPr>
            <p:cNvPr id="53" name="ïṥḻîḍè"/>
            <p:cNvSpPr/>
            <p:nvPr/>
          </p:nvSpPr>
          <p:spPr bwMode="auto">
            <a:xfrm>
              <a:off x="673100" y="4707959"/>
              <a:ext cx="2387009" cy="8306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55" name="ísľîḓé"/>
            <p:cNvSpPr txBox="1"/>
            <p:nvPr/>
          </p:nvSpPr>
          <p:spPr bwMode="auto">
            <a:xfrm>
              <a:off x="673100" y="4252778"/>
              <a:ext cx="2387009"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zh-CN" altLang="en-US" sz="1500" b="1" dirty="0">
                  <a:latin typeface="微软雅黑" panose="020B0503020204020204" pitchFamily="34" charset="-122"/>
                  <a:ea typeface="微软雅黑" panose="020B0503020204020204" pitchFamily="34" charset="-122"/>
                </a:rPr>
                <a:t>添加文本标题</a:t>
              </a:r>
              <a:endParaRPr lang="en-US" altLang="zh-CN" sz="1500" b="1" dirty="0">
                <a:latin typeface="微软雅黑" panose="020B0503020204020204" pitchFamily="34" charset="-122"/>
                <a:ea typeface="微软雅黑" panose="020B0503020204020204" pitchFamily="34" charset="-122"/>
              </a:endParaRPr>
            </a:p>
          </p:txBody>
        </p:sp>
      </p:grpSp>
      <p:grpSp>
        <p:nvGrpSpPr>
          <p:cNvPr id="44" name="ïš1iďè"/>
          <p:cNvGrpSpPr/>
          <p:nvPr/>
        </p:nvGrpSpPr>
        <p:grpSpPr>
          <a:xfrm>
            <a:off x="4652499" y="3379626"/>
            <a:ext cx="1912841" cy="964405"/>
            <a:chOff x="673100" y="4252778"/>
            <a:chExt cx="2387009" cy="1285873"/>
          </a:xfrm>
        </p:grpSpPr>
        <p:sp>
          <p:nvSpPr>
            <p:cNvPr id="51" name="iṥľïḑê"/>
            <p:cNvSpPr/>
            <p:nvPr/>
          </p:nvSpPr>
          <p:spPr bwMode="auto">
            <a:xfrm>
              <a:off x="673100" y="4707959"/>
              <a:ext cx="2387009" cy="8306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975" dirty="0">
                  <a:solidFill>
                    <a:schemeClr val="bg2">
                      <a:lumMod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2" name="iṥļiḋé"/>
            <p:cNvSpPr txBox="1"/>
            <p:nvPr/>
          </p:nvSpPr>
          <p:spPr bwMode="auto">
            <a:xfrm>
              <a:off x="673100" y="4252778"/>
              <a:ext cx="2387009"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zh-CN" altLang="en-US" sz="1500" b="1" dirty="0">
                  <a:latin typeface="微软雅黑" panose="020B0503020204020204" pitchFamily="34" charset="-122"/>
                  <a:ea typeface="微软雅黑" panose="020B0503020204020204" pitchFamily="34" charset="-122"/>
                </a:rPr>
                <a:t>添加文本标题</a:t>
              </a:r>
              <a:endParaRPr lang="en-US" altLang="zh-CN" sz="1500" b="1" dirty="0">
                <a:latin typeface="微软雅黑" panose="020B0503020204020204" pitchFamily="34" charset="-122"/>
                <a:ea typeface="微软雅黑" panose="020B0503020204020204" pitchFamily="34" charset="-122"/>
              </a:endParaRPr>
            </a:p>
          </p:txBody>
        </p:sp>
      </p:grpSp>
      <p:grpSp>
        <p:nvGrpSpPr>
          <p:cNvPr id="45" name="ïśḻíḓê"/>
          <p:cNvGrpSpPr/>
          <p:nvPr/>
        </p:nvGrpSpPr>
        <p:grpSpPr>
          <a:xfrm>
            <a:off x="6726334" y="3379626"/>
            <a:ext cx="1912841" cy="964405"/>
            <a:chOff x="673100" y="4252778"/>
            <a:chExt cx="2387009" cy="1285873"/>
          </a:xfrm>
        </p:grpSpPr>
        <p:sp>
          <p:nvSpPr>
            <p:cNvPr id="49" name="îṧlîḓê"/>
            <p:cNvSpPr/>
            <p:nvPr/>
          </p:nvSpPr>
          <p:spPr bwMode="auto">
            <a:xfrm>
              <a:off x="673100" y="4707959"/>
              <a:ext cx="2387009" cy="8306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50" name="ïŝļíḍè"/>
            <p:cNvSpPr txBox="1"/>
            <p:nvPr/>
          </p:nvSpPr>
          <p:spPr bwMode="auto">
            <a:xfrm>
              <a:off x="673100" y="4252778"/>
              <a:ext cx="2387009"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zh-CN" altLang="en-US" sz="1500" b="1" dirty="0">
                  <a:latin typeface="微软雅黑" panose="020B0503020204020204" pitchFamily="34" charset="-122"/>
                  <a:ea typeface="微软雅黑" panose="020B0503020204020204" pitchFamily="34" charset="-122"/>
                </a:rPr>
                <a:t>添加文本标题</a:t>
              </a:r>
              <a:endParaRPr lang="en-US" altLang="zh-CN" sz="1500" b="1" dirty="0">
                <a:latin typeface="微软雅黑" panose="020B0503020204020204" pitchFamily="34" charset="-122"/>
                <a:ea typeface="微软雅黑" panose="020B0503020204020204" pitchFamily="34" charset="-122"/>
              </a:endParaRPr>
            </a:p>
          </p:txBody>
        </p:sp>
      </p:grpSp>
      <p:cxnSp>
        <p:nvCxnSpPr>
          <p:cNvPr id="46" name="直接连接符 45"/>
          <p:cNvCxnSpPr/>
          <p:nvPr/>
        </p:nvCxnSpPr>
        <p:spPr>
          <a:xfrm>
            <a:off x="2498164" y="3574411"/>
            <a:ext cx="0" cy="93705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572001" y="3574411"/>
            <a:ext cx="0" cy="93705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645838" y="3574411"/>
            <a:ext cx="0" cy="93705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3" name="íSḻiḋé"/>
          <p:cNvSpPr/>
          <p:nvPr/>
        </p:nvSpPr>
        <p:spPr>
          <a:xfrm>
            <a:off x="251817" y="2580434"/>
            <a:ext cx="8640366" cy="700646"/>
          </a:xfrm>
          <a:prstGeom prst="rightArrow">
            <a:avLst>
              <a:gd name="adj1" fmla="val 50000"/>
              <a:gd name="adj2" fmla="val 44902"/>
            </a:avLst>
          </a:prstGeom>
          <a:solidFill>
            <a:srgbClr val="93BF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50" b="1">
              <a:latin typeface="微软雅黑" panose="020B0503020204020204" pitchFamily="34" charset="-122"/>
              <a:ea typeface="微软雅黑" panose="020B0503020204020204" pitchFamily="34" charset="-122"/>
            </a:endParaRPr>
          </a:p>
        </p:txBody>
      </p:sp>
      <p:sp>
        <p:nvSpPr>
          <p:cNvPr id="2" name="椭圆 1"/>
          <p:cNvSpPr/>
          <p:nvPr/>
        </p:nvSpPr>
        <p:spPr>
          <a:xfrm>
            <a:off x="1181876" y="2645561"/>
            <a:ext cx="558738" cy="566859"/>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50" b="1" dirty="0">
                <a:latin typeface="微软雅黑" panose="020B0503020204020204" pitchFamily="34" charset="-122"/>
                <a:ea typeface="微软雅黑" panose="020B0503020204020204" pitchFamily="34" charset="-122"/>
              </a:rPr>
              <a:t>1</a:t>
            </a:r>
            <a:endParaRPr lang="zh-CN" altLang="en-US" sz="1650" b="1" dirty="0">
              <a:latin typeface="微软雅黑" panose="020B0503020204020204" pitchFamily="34" charset="-122"/>
              <a:ea typeface="微软雅黑" panose="020B0503020204020204" pitchFamily="34" charset="-122"/>
            </a:endParaRPr>
          </a:p>
        </p:txBody>
      </p:sp>
      <p:sp>
        <p:nvSpPr>
          <p:cNvPr id="64" name="椭圆 63"/>
          <p:cNvSpPr/>
          <p:nvPr/>
        </p:nvSpPr>
        <p:spPr>
          <a:xfrm>
            <a:off x="7235284" y="2645561"/>
            <a:ext cx="558738" cy="566859"/>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50" b="1" dirty="0">
                <a:latin typeface="微软雅黑" panose="020B0503020204020204" pitchFamily="34" charset="-122"/>
                <a:ea typeface="微软雅黑" panose="020B0503020204020204" pitchFamily="34" charset="-122"/>
              </a:rPr>
              <a:t>4</a:t>
            </a:r>
            <a:endParaRPr lang="zh-CN" altLang="en-US" sz="1650" b="1" dirty="0">
              <a:latin typeface="微软雅黑" panose="020B0503020204020204" pitchFamily="34" charset="-122"/>
              <a:ea typeface="微软雅黑" panose="020B0503020204020204" pitchFamily="34" charset="-122"/>
            </a:endParaRPr>
          </a:p>
        </p:txBody>
      </p:sp>
      <p:sp>
        <p:nvSpPr>
          <p:cNvPr id="65" name="椭圆 64"/>
          <p:cNvSpPr/>
          <p:nvPr/>
        </p:nvSpPr>
        <p:spPr>
          <a:xfrm>
            <a:off x="5165735" y="2645561"/>
            <a:ext cx="558738" cy="566859"/>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50" b="1" dirty="0">
                <a:latin typeface="微软雅黑" panose="020B0503020204020204" pitchFamily="34" charset="-122"/>
                <a:ea typeface="微软雅黑" panose="020B0503020204020204" pitchFamily="34" charset="-122"/>
              </a:rPr>
              <a:t>3</a:t>
            </a:r>
            <a:endParaRPr lang="zh-CN" altLang="en-US" sz="1650" b="1" dirty="0">
              <a:latin typeface="微软雅黑" panose="020B0503020204020204" pitchFamily="34" charset="-122"/>
              <a:ea typeface="微软雅黑" panose="020B0503020204020204" pitchFamily="34" charset="-122"/>
            </a:endParaRPr>
          </a:p>
        </p:txBody>
      </p:sp>
      <p:sp>
        <p:nvSpPr>
          <p:cNvPr id="66" name="椭圆 65"/>
          <p:cNvSpPr/>
          <p:nvPr/>
        </p:nvSpPr>
        <p:spPr>
          <a:xfrm>
            <a:off x="3176366" y="2645561"/>
            <a:ext cx="558738" cy="566859"/>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50" b="1" dirty="0">
                <a:latin typeface="微软雅黑" panose="020B0503020204020204" pitchFamily="34" charset="-122"/>
                <a:ea typeface="微软雅黑" panose="020B0503020204020204" pitchFamily="34" charset="-122"/>
              </a:rPr>
              <a:t>2</a:t>
            </a:r>
            <a:endParaRPr lang="zh-CN" altLang="en-US" sz="1650" b="1"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015" y="1509442"/>
            <a:ext cx="1622135" cy="103842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499" y="1505070"/>
            <a:ext cx="1704317" cy="1071832"/>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3165" y="1492321"/>
            <a:ext cx="1704317" cy="1071832"/>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220" y="1521771"/>
            <a:ext cx="1636574" cy="1038429"/>
          </a:xfrm>
          <a:prstGeom prst="rect">
            <a:avLst/>
          </a:prstGeom>
        </p:spPr>
      </p:pic>
      <p:grpSp>
        <p:nvGrpSpPr>
          <p:cNvPr id="33" name="组合 32"/>
          <p:cNvGrpSpPr/>
          <p:nvPr/>
        </p:nvGrpSpPr>
        <p:grpSpPr>
          <a:xfrm>
            <a:off x="106558" y="61896"/>
            <a:ext cx="2059113" cy="461665"/>
            <a:chOff x="106558" y="61896"/>
            <a:chExt cx="2059113" cy="461665"/>
          </a:xfrm>
        </p:grpSpPr>
        <p:sp>
          <p:nvSpPr>
            <p:cNvPr id="34" name="矩形 33"/>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35"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childTnLst>
                              </p:cTn>
                            </p:par>
                            <p:par>
                              <p:cTn id="17" fill="hold">
                                <p:stCondLst>
                                  <p:cond delay="1000"/>
                                </p:stCondLst>
                                <p:childTnLst>
                                  <p:par>
                                    <p:cTn id="18" presetID="49" presetClass="entr" presetSubtype="0" decel="10000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 calcmode="lin" valueType="num">
                                          <p:cBhvr>
                                            <p:cTn id="29" dur="500" fill="hold"/>
                                            <p:tgtEl>
                                              <p:spTgt spid="8"/>
                                            </p:tgtEl>
                                            <p:attrNameLst>
                                              <p:attrName>style.rotation</p:attrName>
                                            </p:attrNameLst>
                                          </p:cBhvr>
                                          <p:tavLst>
                                            <p:tav tm="0">
                                              <p:val>
                                                <p:fltVal val="360"/>
                                              </p:val>
                                            </p:tav>
                                            <p:tav tm="100000">
                                              <p:val>
                                                <p:fltVal val="0"/>
                                              </p:val>
                                            </p:tav>
                                          </p:tavLst>
                                        </p:anim>
                                        <p:animEffect transition="in" filter="fade">
                                          <p:cBhvr>
                                            <p:cTn id="30" dur="500"/>
                                            <p:tgtEl>
                                              <p:spTgt spid="8"/>
                                            </p:tgtEl>
                                          </p:cBhvr>
                                        </p:animEffect>
                                      </p:childTnLst>
                                    </p:cTn>
                                  </p:par>
                                </p:childTnLst>
                              </p:cTn>
                            </p:par>
                            <p:par>
                              <p:cTn id="31" fill="hold">
                                <p:stCondLst>
                                  <p:cond delay="2000"/>
                                </p:stCondLst>
                                <p:childTnLst>
                                  <p:par>
                                    <p:cTn id="32" presetID="49" presetClass="entr" presetSubtype="0" decel="10000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2500"/>
                                </p:stCondLst>
                                <p:childTnLst>
                                  <p:par>
                                    <p:cTn id="39" presetID="2" presetClass="entr" presetSubtype="8"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500" fill="hold"/>
                                            <p:tgtEl>
                                              <p:spTgt spid="63"/>
                                            </p:tgtEl>
                                            <p:attrNameLst>
                                              <p:attrName>ppt_x</p:attrName>
                                            </p:attrNameLst>
                                          </p:cBhvr>
                                          <p:tavLst>
                                            <p:tav tm="0">
                                              <p:val>
                                                <p:strVal val="0-#ppt_w/2"/>
                                              </p:val>
                                            </p:tav>
                                            <p:tav tm="100000">
                                              <p:val>
                                                <p:strVal val="#ppt_x"/>
                                              </p:val>
                                            </p:tav>
                                          </p:tavLst>
                                        </p:anim>
                                        <p:anim calcmode="lin" valueType="num">
                                          <p:cBhvr additive="base">
                                            <p:cTn id="42" dur="500" fill="hold"/>
                                            <p:tgtEl>
                                              <p:spTgt spid="63"/>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1" fill="hold" grpId="0" nodeType="afterEffect" p14:presetBounceEnd="52000">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14:bounceEnd="52000">
                                          <p:cBhvr additive="base">
                                            <p:cTn id="46"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47" dur="500" fill="hold"/>
                                            <p:tgtEl>
                                              <p:spTgt spid="2"/>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2000">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14:bounceEnd="52000">
                                          <p:cBhvr additive="base">
                                            <p:cTn id="50" dur="500" fill="hold"/>
                                            <p:tgtEl>
                                              <p:spTgt spid="66"/>
                                            </p:tgtEl>
                                            <p:attrNameLst>
                                              <p:attrName>ppt_x</p:attrName>
                                            </p:attrNameLst>
                                          </p:cBhvr>
                                          <p:tavLst>
                                            <p:tav tm="0">
                                              <p:val>
                                                <p:strVal val="#ppt_x"/>
                                              </p:val>
                                            </p:tav>
                                            <p:tav tm="100000">
                                              <p:val>
                                                <p:strVal val="#ppt_x"/>
                                              </p:val>
                                            </p:tav>
                                          </p:tavLst>
                                        </p:anim>
                                        <p:anim calcmode="lin" valueType="num" p14:bounceEnd="52000">
                                          <p:cBhvr additive="base">
                                            <p:cTn id="51" dur="500" fill="hold"/>
                                            <p:tgtEl>
                                              <p:spTgt spid="6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14:presetBounceEnd="52000">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14:bounceEnd="52000">
                                          <p:cBhvr additive="base">
                                            <p:cTn id="54" dur="500" fill="hold"/>
                                            <p:tgtEl>
                                              <p:spTgt spid="65"/>
                                            </p:tgtEl>
                                            <p:attrNameLst>
                                              <p:attrName>ppt_x</p:attrName>
                                            </p:attrNameLst>
                                          </p:cBhvr>
                                          <p:tavLst>
                                            <p:tav tm="0">
                                              <p:val>
                                                <p:strVal val="#ppt_x"/>
                                              </p:val>
                                            </p:tav>
                                            <p:tav tm="100000">
                                              <p:val>
                                                <p:strVal val="#ppt_x"/>
                                              </p:val>
                                            </p:tav>
                                          </p:tavLst>
                                        </p:anim>
                                        <p:anim calcmode="lin" valueType="num" p14:bounceEnd="52000">
                                          <p:cBhvr additive="base">
                                            <p:cTn id="55" dur="500" fill="hold"/>
                                            <p:tgtEl>
                                              <p:spTgt spid="65"/>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14:presetBounceEnd="52000">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14:bounceEnd="52000">
                                          <p:cBhvr additive="base">
                                            <p:cTn id="58" dur="500" fill="hold"/>
                                            <p:tgtEl>
                                              <p:spTgt spid="64"/>
                                            </p:tgtEl>
                                            <p:attrNameLst>
                                              <p:attrName>ppt_x</p:attrName>
                                            </p:attrNameLst>
                                          </p:cBhvr>
                                          <p:tavLst>
                                            <p:tav tm="0">
                                              <p:val>
                                                <p:strVal val="#ppt_x"/>
                                              </p:val>
                                            </p:tav>
                                            <p:tav tm="100000">
                                              <p:val>
                                                <p:strVal val="#ppt_x"/>
                                              </p:val>
                                            </p:tav>
                                          </p:tavLst>
                                        </p:anim>
                                        <p:anim calcmode="lin" valueType="num" p14:bounceEnd="52000">
                                          <p:cBhvr additive="base">
                                            <p:cTn id="59" dur="500" fill="hold"/>
                                            <p:tgtEl>
                                              <p:spTgt spid="64"/>
                                            </p:tgtEl>
                                            <p:attrNameLst>
                                              <p:attrName>ppt_y</p:attrName>
                                            </p:attrNameLst>
                                          </p:cBhvr>
                                          <p:tavLst>
                                            <p:tav tm="0">
                                              <p:val>
                                                <p:strVal val="0-#ppt_h/2"/>
                                              </p:val>
                                            </p:tav>
                                            <p:tav tm="100000">
                                              <p:val>
                                                <p:strVal val="#ppt_y"/>
                                              </p:val>
                                            </p:tav>
                                          </p:tavLst>
                                        </p:anim>
                                      </p:childTnLst>
                                    </p:cTn>
                                  </p:par>
                                </p:childTnLst>
                              </p:cTn>
                            </p:par>
                            <p:par>
                              <p:cTn id="60" fill="hold">
                                <p:stCondLst>
                                  <p:cond delay="3500"/>
                                </p:stCondLst>
                                <p:childTnLst>
                                  <p:par>
                                    <p:cTn id="61" presetID="2" presetClass="entr" presetSubtype="4"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4"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500" fill="hold"/>
                                            <p:tgtEl>
                                              <p:spTgt spid="43"/>
                                            </p:tgtEl>
                                            <p:attrNameLst>
                                              <p:attrName>ppt_x</p:attrName>
                                            </p:attrNameLst>
                                          </p:cBhvr>
                                          <p:tavLst>
                                            <p:tav tm="0">
                                              <p:val>
                                                <p:strVal val="#ppt_x"/>
                                              </p:val>
                                            </p:tav>
                                            <p:tav tm="100000">
                                              <p:val>
                                                <p:strVal val="#ppt_x"/>
                                              </p:val>
                                            </p:tav>
                                          </p:tavLst>
                                        </p:anim>
                                        <p:anim calcmode="lin" valueType="num">
                                          <p:cBhvr additive="base">
                                            <p:cTn id="69" dur="50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2" presetClass="entr" presetSubtype="4"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500" fill="hold"/>
                                            <p:tgtEl>
                                              <p:spTgt spid="44"/>
                                            </p:tgtEl>
                                            <p:attrNameLst>
                                              <p:attrName>ppt_x</p:attrName>
                                            </p:attrNameLst>
                                          </p:cBhvr>
                                          <p:tavLst>
                                            <p:tav tm="0">
                                              <p:val>
                                                <p:strVal val="#ppt_x"/>
                                              </p:val>
                                            </p:tav>
                                            <p:tav tm="100000">
                                              <p:val>
                                                <p:strVal val="#ppt_x"/>
                                              </p:val>
                                            </p:tav>
                                          </p:tavLst>
                                        </p:anim>
                                        <p:anim calcmode="lin" valueType="num">
                                          <p:cBhvr additive="base">
                                            <p:cTn id="74" dur="500" fill="hold"/>
                                            <p:tgtEl>
                                              <p:spTgt spid="44"/>
                                            </p:tgtEl>
                                            <p:attrNameLst>
                                              <p:attrName>ppt_y</p:attrName>
                                            </p:attrNameLst>
                                          </p:cBhvr>
                                          <p:tavLst>
                                            <p:tav tm="0">
                                              <p:val>
                                                <p:strVal val="1+#ppt_h/2"/>
                                              </p:val>
                                            </p:tav>
                                            <p:tav tm="100000">
                                              <p:val>
                                                <p:strVal val="#ppt_y"/>
                                              </p:val>
                                            </p:tav>
                                          </p:tavLst>
                                        </p:anim>
                                      </p:childTnLst>
                                    </p:cTn>
                                  </p:par>
                                </p:childTnLst>
                              </p:cTn>
                            </p:par>
                            <p:par>
                              <p:cTn id="75" fill="hold">
                                <p:stCondLst>
                                  <p:cond delay="5000"/>
                                </p:stCondLst>
                                <p:childTnLst>
                                  <p:par>
                                    <p:cTn id="76" presetID="2" presetClass="entr" presetSubtype="4" fill="hold"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fill="hold"/>
                                            <p:tgtEl>
                                              <p:spTgt spid="45"/>
                                            </p:tgtEl>
                                            <p:attrNameLst>
                                              <p:attrName>ppt_x</p:attrName>
                                            </p:attrNameLst>
                                          </p:cBhvr>
                                          <p:tavLst>
                                            <p:tav tm="0">
                                              <p:val>
                                                <p:strVal val="#ppt_x"/>
                                              </p:val>
                                            </p:tav>
                                            <p:tav tm="100000">
                                              <p:val>
                                                <p:strVal val="#ppt_x"/>
                                              </p:val>
                                            </p:tav>
                                          </p:tavLst>
                                        </p:anim>
                                        <p:anim calcmode="lin" valueType="num">
                                          <p:cBhvr additive="base">
                                            <p:cTn id="79" dur="500" fill="hold"/>
                                            <p:tgtEl>
                                              <p:spTgt spid="45"/>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500"/>
                                            <p:tgtEl>
                                              <p:spTgt spid="46"/>
                                            </p:tgtEl>
                                          </p:cBhvr>
                                        </p:animEffect>
                                      </p:childTnLst>
                                    </p:cTn>
                                  </p:par>
                                  <p:par>
                                    <p:cTn id="84" presetID="22" presetClass="entr" presetSubtype="4"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down)">
                                          <p:cBhvr>
                                            <p:cTn id="86" dur="500"/>
                                            <p:tgtEl>
                                              <p:spTgt spid="47"/>
                                            </p:tgtEl>
                                          </p:cBhvr>
                                        </p:animEffect>
                                      </p:childTnLst>
                                    </p:cTn>
                                  </p:par>
                                  <p:par>
                                    <p:cTn id="87" presetID="22" presetClass="entr" presetSubtype="4"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down)">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3" grpId="0" animBg="1"/>
          <p:bldP spid="2" grpId="0" animBg="1"/>
          <p:bldP spid="64" grpId="0" animBg="1"/>
          <p:bldP spid="65" grpId="0" animBg="1"/>
          <p:bldP spid="6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childTnLst>
                              </p:cTn>
                            </p:par>
                            <p:par>
                              <p:cTn id="17" fill="hold">
                                <p:stCondLst>
                                  <p:cond delay="1000"/>
                                </p:stCondLst>
                                <p:childTnLst>
                                  <p:par>
                                    <p:cTn id="18" presetID="49" presetClass="entr" presetSubtype="0" decel="10000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 calcmode="lin" valueType="num">
                                          <p:cBhvr>
                                            <p:cTn id="29" dur="500" fill="hold"/>
                                            <p:tgtEl>
                                              <p:spTgt spid="8"/>
                                            </p:tgtEl>
                                            <p:attrNameLst>
                                              <p:attrName>style.rotation</p:attrName>
                                            </p:attrNameLst>
                                          </p:cBhvr>
                                          <p:tavLst>
                                            <p:tav tm="0">
                                              <p:val>
                                                <p:fltVal val="360"/>
                                              </p:val>
                                            </p:tav>
                                            <p:tav tm="100000">
                                              <p:val>
                                                <p:fltVal val="0"/>
                                              </p:val>
                                            </p:tav>
                                          </p:tavLst>
                                        </p:anim>
                                        <p:animEffect transition="in" filter="fade">
                                          <p:cBhvr>
                                            <p:cTn id="30" dur="500"/>
                                            <p:tgtEl>
                                              <p:spTgt spid="8"/>
                                            </p:tgtEl>
                                          </p:cBhvr>
                                        </p:animEffect>
                                      </p:childTnLst>
                                    </p:cTn>
                                  </p:par>
                                </p:childTnLst>
                              </p:cTn>
                            </p:par>
                            <p:par>
                              <p:cTn id="31" fill="hold">
                                <p:stCondLst>
                                  <p:cond delay="2000"/>
                                </p:stCondLst>
                                <p:childTnLst>
                                  <p:par>
                                    <p:cTn id="32" presetID="49" presetClass="entr" presetSubtype="0" decel="10000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2500"/>
                                </p:stCondLst>
                                <p:childTnLst>
                                  <p:par>
                                    <p:cTn id="39" presetID="2" presetClass="entr" presetSubtype="8"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500" fill="hold"/>
                                            <p:tgtEl>
                                              <p:spTgt spid="63"/>
                                            </p:tgtEl>
                                            <p:attrNameLst>
                                              <p:attrName>ppt_x</p:attrName>
                                            </p:attrNameLst>
                                          </p:cBhvr>
                                          <p:tavLst>
                                            <p:tav tm="0">
                                              <p:val>
                                                <p:strVal val="0-#ppt_w/2"/>
                                              </p:val>
                                            </p:tav>
                                            <p:tav tm="100000">
                                              <p:val>
                                                <p:strVal val="#ppt_x"/>
                                              </p:val>
                                            </p:tav>
                                          </p:tavLst>
                                        </p:anim>
                                        <p:anim calcmode="lin" valueType="num">
                                          <p:cBhvr additive="base">
                                            <p:cTn id="42" dur="500" fill="hold"/>
                                            <p:tgtEl>
                                              <p:spTgt spid="63"/>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1"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ppt_x"/>
                                              </p:val>
                                            </p:tav>
                                            <p:tav tm="100000">
                                              <p:val>
                                                <p:strVal val="#ppt_x"/>
                                              </p:val>
                                            </p:tav>
                                          </p:tavLst>
                                        </p:anim>
                                        <p:anim calcmode="lin" valueType="num">
                                          <p:cBhvr additive="base">
                                            <p:cTn id="51" dur="500" fill="hold"/>
                                            <p:tgtEl>
                                              <p:spTgt spid="6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additive="base">
                                            <p:cTn id="54" dur="500" fill="hold"/>
                                            <p:tgtEl>
                                              <p:spTgt spid="65"/>
                                            </p:tgtEl>
                                            <p:attrNameLst>
                                              <p:attrName>ppt_x</p:attrName>
                                            </p:attrNameLst>
                                          </p:cBhvr>
                                          <p:tavLst>
                                            <p:tav tm="0">
                                              <p:val>
                                                <p:strVal val="#ppt_x"/>
                                              </p:val>
                                            </p:tav>
                                            <p:tav tm="100000">
                                              <p:val>
                                                <p:strVal val="#ppt_x"/>
                                              </p:val>
                                            </p:tav>
                                          </p:tavLst>
                                        </p:anim>
                                        <p:anim calcmode="lin" valueType="num">
                                          <p:cBhvr additive="base">
                                            <p:cTn id="55" dur="500" fill="hold"/>
                                            <p:tgtEl>
                                              <p:spTgt spid="65"/>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additive="base">
                                            <p:cTn id="58" dur="500" fill="hold"/>
                                            <p:tgtEl>
                                              <p:spTgt spid="64"/>
                                            </p:tgtEl>
                                            <p:attrNameLst>
                                              <p:attrName>ppt_x</p:attrName>
                                            </p:attrNameLst>
                                          </p:cBhvr>
                                          <p:tavLst>
                                            <p:tav tm="0">
                                              <p:val>
                                                <p:strVal val="#ppt_x"/>
                                              </p:val>
                                            </p:tav>
                                            <p:tav tm="100000">
                                              <p:val>
                                                <p:strVal val="#ppt_x"/>
                                              </p:val>
                                            </p:tav>
                                          </p:tavLst>
                                        </p:anim>
                                        <p:anim calcmode="lin" valueType="num">
                                          <p:cBhvr additive="base">
                                            <p:cTn id="59" dur="500" fill="hold"/>
                                            <p:tgtEl>
                                              <p:spTgt spid="64"/>
                                            </p:tgtEl>
                                            <p:attrNameLst>
                                              <p:attrName>ppt_y</p:attrName>
                                            </p:attrNameLst>
                                          </p:cBhvr>
                                          <p:tavLst>
                                            <p:tav tm="0">
                                              <p:val>
                                                <p:strVal val="0-#ppt_h/2"/>
                                              </p:val>
                                            </p:tav>
                                            <p:tav tm="100000">
                                              <p:val>
                                                <p:strVal val="#ppt_y"/>
                                              </p:val>
                                            </p:tav>
                                          </p:tavLst>
                                        </p:anim>
                                      </p:childTnLst>
                                    </p:cTn>
                                  </p:par>
                                </p:childTnLst>
                              </p:cTn>
                            </p:par>
                            <p:par>
                              <p:cTn id="60" fill="hold">
                                <p:stCondLst>
                                  <p:cond delay="3500"/>
                                </p:stCondLst>
                                <p:childTnLst>
                                  <p:par>
                                    <p:cTn id="61" presetID="2" presetClass="entr" presetSubtype="4"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4"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500" fill="hold"/>
                                            <p:tgtEl>
                                              <p:spTgt spid="43"/>
                                            </p:tgtEl>
                                            <p:attrNameLst>
                                              <p:attrName>ppt_x</p:attrName>
                                            </p:attrNameLst>
                                          </p:cBhvr>
                                          <p:tavLst>
                                            <p:tav tm="0">
                                              <p:val>
                                                <p:strVal val="#ppt_x"/>
                                              </p:val>
                                            </p:tav>
                                            <p:tav tm="100000">
                                              <p:val>
                                                <p:strVal val="#ppt_x"/>
                                              </p:val>
                                            </p:tav>
                                          </p:tavLst>
                                        </p:anim>
                                        <p:anim calcmode="lin" valueType="num">
                                          <p:cBhvr additive="base">
                                            <p:cTn id="69" dur="50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2" presetClass="entr" presetSubtype="4"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500" fill="hold"/>
                                            <p:tgtEl>
                                              <p:spTgt spid="44"/>
                                            </p:tgtEl>
                                            <p:attrNameLst>
                                              <p:attrName>ppt_x</p:attrName>
                                            </p:attrNameLst>
                                          </p:cBhvr>
                                          <p:tavLst>
                                            <p:tav tm="0">
                                              <p:val>
                                                <p:strVal val="#ppt_x"/>
                                              </p:val>
                                            </p:tav>
                                            <p:tav tm="100000">
                                              <p:val>
                                                <p:strVal val="#ppt_x"/>
                                              </p:val>
                                            </p:tav>
                                          </p:tavLst>
                                        </p:anim>
                                        <p:anim calcmode="lin" valueType="num">
                                          <p:cBhvr additive="base">
                                            <p:cTn id="74" dur="500" fill="hold"/>
                                            <p:tgtEl>
                                              <p:spTgt spid="44"/>
                                            </p:tgtEl>
                                            <p:attrNameLst>
                                              <p:attrName>ppt_y</p:attrName>
                                            </p:attrNameLst>
                                          </p:cBhvr>
                                          <p:tavLst>
                                            <p:tav tm="0">
                                              <p:val>
                                                <p:strVal val="1+#ppt_h/2"/>
                                              </p:val>
                                            </p:tav>
                                            <p:tav tm="100000">
                                              <p:val>
                                                <p:strVal val="#ppt_y"/>
                                              </p:val>
                                            </p:tav>
                                          </p:tavLst>
                                        </p:anim>
                                      </p:childTnLst>
                                    </p:cTn>
                                  </p:par>
                                </p:childTnLst>
                              </p:cTn>
                            </p:par>
                            <p:par>
                              <p:cTn id="75" fill="hold">
                                <p:stCondLst>
                                  <p:cond delay="5000"/>
                                </p:stCondLst>
                                <p:childTnLst>
                                  <p:par>
                                    <p:cTn id="76" presetID="2" presetClass="entr" presetSubtype="4" fill="hold"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fill="hold"/>
                                            <p:tgtEl>
                                              <p:spTgt spid="45"/>
                                            </p:tgtEl>
                                            <p:attrNameLst>
                                              <p:attrName>ppt_x</p:attrName>
                                            </p:attrNameLst>
                                          </p:cBhvr>
                                          <p:tavLst>
                                            <p:tav tm="0">
                                              <p:val>
                                                <p:strVal val="#ppt_x"/>
                                              </p:val>
                                            </p:tav>
                                            <p:tav tm="100000">
                                              <p:val>
                                                <p:strVal val="#ppt_x"/>
                                              </p:val>
                                            </p:tav>
                                          </p:tavLst>
                                        </p:anim>
                                        <p:anim calcmode="lin" valueType="num">
                                          <p:cBhvr additive="base">
                                            <p:cTn id="79" dur="500" fill="hold"/>
                                            <p:tgtEl>
                                              <p:spTgt spid="45"/>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500"/>
                                            <p:tgtEl>
                                              <p:spTgt spid="46"/>
                                            </p:tgtEl>
                                          </p:cBhvr>
                                        </p:animEffect>
                                      </p:childTnLst>
                                    </p:cTn>
                                  </p:par>
                                  <p:par>
                                    <p:cTn id="84" presetID="22" presetClass="entr" presetSubtype="4"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down)">
                                          <p:cBhvr>
                                            <p:cTn id="86" dur="500"/>
                                            <p:tgtEl>
                                              <p:spTgt spid="47"/>
                                            </p:tgtEl>
                                          </p:cBhvr>
                                        </p:animEffect>
                                      </p:childTnLst>
                                    </p:cTn>
                                  </p:par>
                                  <p:par>
                                    <p:cTn id="87" presetID="22" presetClass="entr" presetSubtype="4"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down)">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3" grpId="0" animBg="1"/>
          <p:bldP spid="2" grpId="0" animBg="1"/>
          <p:bldP spid="64" grpId="0" animBg="1"/>
          <p:bldP spid="65" grpId="0" animBg="1"/>
          <p:bldP spid="66"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851949" y="1705514"/>
            <a:ext cx="2363189" cy="2363189"/>
          </a:xfrm>
          <a:prstGeom prst="ellipse">
            <a:avLst/>
          </a:prstGeom>
          <a:solidFill>
            <a:srgbClr val="19836D"/>
          </a:solidFill>
          <a:ln cmpd="dbl">
            <a:solidFill>
              <a:srgbClr val="198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29060"/>
              </a:solidFill>
            </a:endParaRPr>
          </a:p>
        </p:txBody>
      </p:sp>
      <p:sp>
        <p:nvSpPr>
          <p:cNvPr id="3" name="椭圆 2"/>
          <p:cNvSpPr/>
          <p:nvPr/>
        </p:nvSpPr>
        <p:spPr>
          <a:xfrm>
            <a:off x="737399" y="1590964"/>
            <a:ext cx="2592288" cy="2592288"/>
          </a:xfrm>
          <a:prstGeom prst="ellipse">
            <a:avLst/>
          </a:prstGeom>
          <a:noFill/>
          <a:ln cmpd="sng">
            <a:solidFill>
              <a:srgbClr val="198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29060"/>
              </a:solidFill>
            </a:endParaRPr>
          </a:p>
        </p:txBody>
      </p:sp>
      <p:pic>
        <p:nvPicPr>
          <p:cNvPr id="4" name="图片 3"/>
          <p:cNvPicPr>
            <a:picLocks noChangeAspect="1"/>
          </p:cNvPicPr>
          <p:nvPr/>
        </p:nvPicPr>
        <p:blipFill>
          <a:blip r:embed="rId3">
            <a:biLevel thresh="2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622932" y="2239036"/>
            <a:ext cx="914667" cy="1286251"/>
          </a:xfrm>
          <a:prstGeom prst="rect">
            <a:avLst/>
          </a:prstGeom>
        </p:spPr>
      </p:pic>
      <p:cxnSp>
        <p:nvCxnSpPr>
          <p:cNvPr id="5" name="直接连接符 4"/>
          <p:cNvCxnSpPr>
            <a:stCxn id="3" idx="0"/>
            <a:endCxn id="10" idx="1"/>
          </p:cNvCxnSpPr>
          <p:nvPr/>
        </p:nvCxnSpPr>
        <p:spPr>
          <a:xfrm>
            <a:off x="2033543" y="1590964"/>
            <a:ext cx="2100107" cy="0"/>
          </a:xfrm>
          <a:prstGeom prst="line">
            <a:avLst/>
          </a:prstGeom>
          <a:ln>
            <a:solidFill>
              <a:srgbClr val="19836D"/>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3" idx="6"/>
            <a:endCxn id="12" idx="2"/>
          </p:cNvCxnSpPr>
          <p:nvPr/>
        </p:nvCxnSpPr>
        <p:spPr>
          <a:xfrm flipV="1">
            <a:off x="3329687" y="2882161"/>
            <a:ext cx="792088" cy="4947"/>
          </a:xfrm>
          <a:prstGeom prst="line">
            <a:avLst/>
          </a:prstGeom>
          <a:ln>
            <a:solidFill>
              <a:srgbClr val="19836D"/>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 idx="4"/>
            <a:endCxn id="15" idx="2"/>
          </p:cNvCxnSpPr>
          <p:nvPr/>
        </p:nvCxnSpPr>
        <p:spPr>
          <a:xfrm>
            <a:off x="2033543" y="4183252"/>
            <a:ext cx="2088232" cy="0"/>
          </a:xfrm>
          <a:prstGeom prst="line">
            <a:avLst/>
          </a:prstGeom>
          <a:ln>
            <a:solidFill>
              <a:srgbClr val="19836D"/>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121775" y="1230924"/>
            <a:ext cx="738356" cy="720080"/>
            <a:chOff x="3995936" y="1495374"/>
            <a:chExt cx="738356" cy="720080"/>
          </a:xfrm>
        </p:grpSpPr>
        <p:sp>
          <p:nvSpPr>
            <p:cNvPr id="9" name="椭圆 8"/>
            <p:cNvSpPr/>
            <p:nvPr/>
          </p:nvSpPr>
          <p:spPr>
            <a:xfrm>
              <a:off x="3995936" y="1495374"/>
              <a:ext cx="720080" cy="720080"/>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9"/>
            <p:cNvSpPr txBox="1"/>
            <p:nvPr/>
          </p:nvSpPr>
          <p:spPr>
            <a:xfrm>
              <a:off x="4007811" y="1532248"/>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121775" y="2522121"/>
            <a:ext cx="738356" cy="720080"/>
            <a:chOff x="3995936" y="2786571"/>
            <a:chExt cx="738356" cy="720080"/>
          </a:xfrm>
        </p:grpSpPr>
        <p:sp>
          <p:nvSpPr>
            <p:cNvPr id="12" name="椭圆 11"/>
            <p:cNvSpPr/>
            <p:nvPr/>
          </p:nvSpPr>
          <p:spPr>
            <a:xfrm>
              <a:off x="3995936" y="2786571"/>
              <a:ext cx="720080" cy="720080"/>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2"/>
            <p:cNvSpPr txBox="1"/>
            <p:nvPr/>
          </p:nvSpPr>
          <p:spPr>
            <a:xfrm>
              <a:off x="4007811" y="2860320"/>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121775" y="3823212"/>
            <a:ext cx="726481" cy="720080"/>
            <a:chOff x="3995936" y="4087662"/>
            <a:chExt cx="726481" cy="720080"/>
          </a:xfrm>
        </p:grpSpPr>
        <p:sp>
          <p:nvSpPr>
            <p:cNvPr id="15" name="椭圆 14"/>
            <p:cNvSpPr/>
            <p:nvPr/>
          </p:nvSpPr>
          <p:spPr>
            <a:xfrm>
              <a:off x="3995936" y="4087662"/>
              <a:ext cx="720080" cy="720080"/>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5"/>
            <p:cNvSpPr txBox="1"/>
            <p:nvPr/>
          </p:nvSpPr>
          <p:spPr>
            <a:xfrm>
              <a:off x="3995936" y="4124536"/>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bwMode="auto">
          <a:xfrm>
            <a:off x="5012711" y="1518956"/>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18" name="矩形 17"/>
          <p:cNvSpPr/>
          <p:nvPr/>
        </p:nvSpPr>
        <p:spPr bwMode="auto">
          <a:xfrm>
            <a:off x="5027076" y="1152890"/>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75000"/>
                  <a:lumOff val="25000"/>
                </a:schemeClr>
              </a:solidFill>
            </a:endParaRPr>
          </a:p>
        </p:txBody>
      </p:sp>
      <p:sp>
        <p:nvSpPr>
          <p:cNvPr id="19" name="TextBox 18"/>
          <p:cNvSpPr txBox="1"/>
          <p:nvPr/>
        </p:nvSpPr>
        <p:spPr bwMode="auto">
          <a:xfrm>
            <a:off x="5039702" y="2749118"/>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20" name="矩形 19"/>
          <p:cNvSpPr/>
          <p:nvPr/>
        </p:nvSpPr>
        <p:spPr bwMode="auto">
          <a:xfrm>
            <a:off x="5054067" y="2383052"/>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75000"/>
                  <a:lumOff val="25000"/>
                </a:schemeClr>
              </a:solidFill>
            </a:endParaRPr>
          </a:p>
        </p:txBody>
      </p:sp>
      <p:sp>
        <p:nvSpPr>
          <p:cNvPr id="21" name="TextBox 20"/>
          <p:cNvSpPr txBox="1"/>
          <p:nvPr/>
        </p:nvSpPr>
        <p:spPr bwMode="auto">
          <a:xfrm>
            <a:off x="5057879" y="4045262"/>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22" name="矩形 21"/>
          <p:cNvSpPr/>
          <p:nvPr/>
        </p:nvSpPr>
        <p:spPr bwMode="auto">
          <a:xfrm>
            <a:off x="5072244" y="3679196"/>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75000"/>
                  <a:lumOff val="25000"/>
                </a:schemeClr>
              </a:solidFill>
            </a:endParaRPr>
          </a:p>
        </p:txBody>
      </p:sp>
      <p:grpSp>
        <p:nvGrpSpPr>
          <p:cNvPr id="23" name="组合 22"/>
          <p:cNvGrpSpPr/>
          <p:nvPr/>
        </p:nvGrpSpPr>
        <p:grpSpPr>
          <a:xfrm>
            <a:off x="106558" y="61896"/>
            <a:ext cx="2059113" cy="461665"/>
            <a:chOff x="106558" y="61896"/>
            <a:chExt cx="2059113" cy="461665"/>
          </a:xfrm>
        </p:grpSpPr>
        <p:sp>
          <p:nvSpPr>
            <p:cNvPr id="24" name="矩形 23"/>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25"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21"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par>
                          <p:cTn id="43" fill="hold">
                            <p:stCondLst>
                              <p:cond delay="4500"/>
                            </p:stCondLst>
                            <p:childTnLst>
                              <p:par>
                                <p:cTn id="44" presetID="21" presetClass="entr" presetSubtype="1"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heel(1)">
                                      <p:cBhvr>
                                        <p:cTn id="46" dur="2000"/>
                                        <p:tgtEl>
                                          <p:spTgt spid="11"/>
                                        </p:tgtEl>
                                      </p:cBhvr>
                                    </p:animEffect>
                                  </p:childTnLst>
                                </p:cTn>
                              </p:par>
                            </p:childTnLst>
                          </p:cTn>
                        </p:par>
                        <p:par>
                          <p:cTn id="47" fill="hold">
                            <p:stCondLst>
                              <p:cond delay="6500"/>
                            </p:stCondLst>
                            <p:childTnLst>
                              <p:par>
                                <p:cTn id="48" presetID="42"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8"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par>
                          <p:cTn id="62" fill="hold">
                            <p:stCondLst>
                              <p:cond delay="8000"/>
                            </p:stCondLst>
                            <p:childTnLst>
                              <p:par>
                                <p:cTn id="63" presetID="21" presetClass="entr" presetSubtype="1"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1)">
                                      <p:cBhvr>
                                        <p:cTn id="65" dur="2000"/>
                                        <p:tgtEl>
                                          <p:spTgt spid="14"/>
                                        </p:tgtEl>
                                      </p:cBhvr>
                                    </p:animEffect>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î$ḻiḍé"/>
          <p:cNvGrpSpPr/>
          <p:nvPr/>
        </p:nvGrpSpPr>
        <p:grpSpPr>
          <a:xfrm>
            <a:off x="2981977" y="1325554"/>
            <a:ext cx="3094766" cy="3099371"/>
            <a:chOff x="412294" y="2225955"/>
            <a:chExt cx="3345721" cy="3350701"/>
          </a:xfrm>
        </p:grpSpPr>
        <p:grpSp>
          <p:nvGrpSpPr>
            <p:cNvPr id="78" name="î$liḍè"/>
            <p:cNvGrpSpPr/>
            <p:nvPr/>
          </p:nvGrpSpPr>
          <p:grpSpPr>
            <a:xfrm>
              <a:off x="412294" y="3945248"/>
              <a:ext cx="3345721" cy="1631408"/>
              <a:chOff x="4407518" y="3832706"/>
              <a:chExt cx="3345721" cy="1631408"/>
            </a:xfrm>
          </p:grpSpPr>
          <p:sp>
            <p:nvSpPr>
              <p:cNvPr id="112" name="iṡliḋê"/>
              <p:cNvSpPr/>
              <p:nvPr/>
            </p:nvSpPr>
            <p:spPr>
              <a:xfrm>
                <a:off x="5699638" y="4452016"/>
                <a:ext cx="774723" cy="389378"/>
              </a:xfrm>
              <a:prstGeom prst="ellipse">
                <a:avLst/>
              </a:prstGeom>
              <a:solidFill>
                <a:srgbClr val="F7F8DA"/>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lnSpcReduction="10000"/>
              </a:bodyPr>
              <a:lstStyle/>
              <a:p>
                <a:pPr algn="ctr"/>
                <a:endParaRPr sz="1350"/>
              </a:p>
            </p:txBody>
          </p:sp>
          <p:grpSp>
            <p:nvGrpSpPr>
              <p:cNvPr id="113" name="îŝļîḍe"/>
              <p:cNvGrpSpPr/>
              <p:nvPr/>
            </p:nvGrpSpPr>
            <p:grpSpPr>
              <a:xfrm>
                <a:off x="4407518" y="3832706"/>
                <a:ext cx="3345721" cy="1631408"/>
                <a:chOff x="4407518" y="3832706"/>
                <a:chExt cx="3345721" cy="1631408"/>
              </a:xfrm>
            </p:grpSpPr>
            <p:sp>
              <p:nvSpPr>
                <p:cNvPr id="114" name="íṣḷïḑè"/>
                <p:cNvSpPr/>
                <p:nvPr/>
              </p:nvSpPr>
              <p:spPr>
                <a:xfrm>
                  <a:off x="4469175" y="3832706"/>
                  <a:ext cx="3245912" cy="1631408"/>
                </a:xfrm>
                <a:prstGeom prst="ellipse">
                  <a:avLst/>
                </a:prstGeom>
                <a:noFill/>
                <a:ln w="12700">
                  <a:solidFill>
                    <a:srgbClr val="198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a:bodyPr>
                <a:lstStyle/>
                <a:p>
                  <a:pPr algn="ctr"/>
                  <a:endParaRPr sz="1350"/>
                </a:p>
              </p:txBody>
            </p:sp>
            <p:sp>
              <p:nvSpPr>
                <p:cNvPr id="115" name="ís1ïḋè"/>
                <p:cNvSpPr/>
                <p:nvPr/>
              </p:nvSpPr>
              <p:spPr>
                <a:xfrm>
                  <a:off x="4407518" y="4612047"/>
                  <a:ext cx="135246" cy="77339"/>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fontScale="25000" lnSpcReduction="20000"/>
                </a:bodyPr>
                <a:lstStyle/>
                <a:p>
                  <a:pPr algn="ctr"/>
                  <a:endParaRPr sz="1350"/>
                </a:p>
              </p:txBody>
            </p:sp>
            <p:sp>
              <p:nvSpPr>
                <p:cNvPr id="116" name="ïŝḻiḓê"/>
                <p:cNvSpPr/>
                <p:nvPr/>
              </p:nvSpPr>
              <p:spPr>
                <a:xfrm>
                  <a:off x="7617993" y="4650717"/>
                  <a:ext cx="135246" cy="77339"/>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fontScale="25000" lnSpcReduction="20000"/>
                </a:bodyPr>
                <a:lstStyle/>
                <a:p>
                  <a:pPr algn="ctr"/>
                  <a:endParaRPr sz="1350"/>
                </a:p>
              </p:txBody>
            </p:sp>
            <p:sp>
              <p:nvSpPr>
                <p:cNvPr id="117" name="íṣ1îdé"/>
                <p:cNvSpPr/>
                <p:nvPr/>
              </p:nvSpPr>
              <p:spPr>
                <a:xfrm>
                  <a:off x="6836742" y="3903768"/>
                  <a:ext cx="135246" cy="77339"/>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fontScale="25000" lnSpcReduction="20000"/>
                </a:bodyPr>
                <a:lstStyle/>
                <a:p>
                  <a:pPr algn="ctr"/>
                  <a:endParaRPr sz="1350"/>
                </a:p>
              </p:txBody>
            </p:sp>
            <p:sp>
              <p:nvSpPr>
                <p:cNvPr id="118" name="iṩ1ídé"/>
                <p:cNvSpPr/>
                <p:nvPr/>
              </p:nvSpPr>
              <p:spPr>
                <a:xfrm>
                  <a:off x="5226671" y="3903768"/>
                  <a:ext cx="135246" cy="77339"/>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fontScale="25000" lnSpcReduction="20000"/>
                </a:bodyPr>
                <a:lstStyle/>
                <a:p>
                  <a:pPr algn="ctr"/>
                  <a:endParaRPr sz="1350"/>
                </a:p>
              </p:txBody>
            </p:sp>
            <p:sp>
              <p:nvSpPr>
                <p:cNvPr id="119" name="išļîḍé"/>
                <p:cNvSpPr/>
                <p:nvPr/>
              </p:nvSpPr>
              <p:spPr>
                <a:xfrm>
                  <a:off x="6836742" y="5321371"/>
                  <a:ext cx="135246" cy="77339"/>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fontScale="25000" lnSpcReduction="20000"/>
                </a:bodyPr>
                <a:lstStyle/>
                <a:p>
                  <a:pPr algn="ctr"/>
                  <a:endParaRPr sz="1350"/>
                </a:p>
              </p:txBody>
            </p:sp>
            <p:sp>
              <p:nvSpPr>
                <p:cNvPr id="120" name="ïṧ1ïḋé"/>
                <p:cNvSpPr/>
                <p:nvPr/>
              </p:nvSpPr>
              <p:spPr>
                <a:xfrm>
                  <a:off x="5226671" y="5321371"/>
                  <a:ext cx="135246" cy="77339"/>
                </a:xfrm>
                <a:prstGeom prst="ellips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fontScale="25000" lnSpcReduction="20000"/>
                </a:bodyPr>
                <a:lstStyle/>
                <a:p>
                  <a:pPr algn="ctr"/>
                  <a:endParaRPr sz="1350"/>
                </a:p>
              </p:txBody>
            </p:sp>
          </p:grpSp>
        </p:grpSp>
        <p:grpSp>
          <p:nvGrpSpPr>
            <p:cNvPr id="101" name="iSļiḍé"/>
            <p:cNvGrpSpPr/>
            <p:nvPr/>
          </p:nvGrpSpPr>
          <p:grpSpPr>
            <a:xfrm>
              <a:off x="1483178" y="2225955"/>
              <a:ext cx="1282035" cy="2738220"/>
              <a:chOff x="4953148" y="2049903"/>
              <a:chExt cx="1777852" cy="3797206"/>
            </a:xfrm>
          </p:grpSpPr>
          <p:grpSp>
            <p:nvGrpSpPr>
              <p:cNvPr id="102" name="îsľïḍê"/>
              <p:cNvGrpSpPr/>
              <p:nvPr/>
            </p:nvGrpSpPr>
            <p:grpSpPr>
              <a:xfrm>
                <a:off x="5657220" y="2049903"/>
                <a:ext cx="1073780" cy="3797206"/>
                <a:chOff x="5885820" y="2998041"/>
                <a:chExt cx="592553" cy="2095444"/>
              </a:xfrm>
            </p:grpSpPr>
            <p:sp>
              <p:nvSpPr>
                <p:cNvPr id="108" name="ïSḻíḋê"/>
                <p:cNvSpPr/>
                <p:nvPr/>
              </p:nvSpPr>
              <p:spPr>
                <a:xfrm>
                  <a:off x="5885820" y="2998041"/>
                  <a:ext cx="592553" cy="2095444"/>
                </a:xfrm>
                <a:custGeom>
                  <a:avLst/>
                  <a:gdLst/>
                  <a:ahLst/>
                  <a:cxnLst>
                    <a:cxn ang="0">
                      <a:pos x="wd2" y="hd2"/>
                    </a:cxn>
                    <a:cxn ang="5400000">
                      <a:pos x="wd2" y="hd2"/>
                    </a:cxn>
                    <a:cxn ang="10800000">
                      <a:pos x="wd2" y="hd2"/>
                    </a:cxn>
                    <a:cxn ang="16200000">
                      <a:pos x="wd2" y="hd2"/>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solidFill>
                  <a:srgbClr val="19836D"/>
                </a:solidFill>
                <a:ln w="12700" cap="flat">
                  <a:noFill/>
                  <a:miter lim="400000"/>
                </a:ln>
                <a:effectLst/>
              </p:spPr>
              <p:txBody>
                <a:bodyPr wrap="square" lIns="68580" tIns="34290" rIns="68580" bIns="34290" anchor="ctr">
                  <a:normAutofit/>
                </a:bodyPr>
                <a:lstStyle/>
                <a:p>
                  <a:pPr algn="ctr"/>
                  <a:endParaRPr sz="1350"/>
                </a:p>
              </p:txBody>
            </p:sp>
            <p:sp>
              <p:nvSpPr>
                <p:cNvPr id="109" name="îşḷíḓé"/>
                <p:cNvSpPr/>
                <p:nvPr/>
              </p:nvSpPr>
              <p:spPr>
                <a:xfrm>
                  <a:off x="6044928" y="3266536"/>
                  <a:ext cx="152772" cy="118030"/>
                </a:xfrm>
                <a:custGeom>
                  <a:avLst/>
                  <a:gdLst/>
                  <a:ahLst/>
                  <a:cxnLst>
                    <a:cxn ang="0">
                      <a:pos x="wd2" y="hd2"/>
                    </a:cxn>
                    <a:cxn ang="5400000">
                      <a:pos x="wd2" y="hd2"/>
                    </a:cxn>
                    <a:cxn ang="10800000">
                      <a:pos x="wd2" y="hd2"/>
                    </a:cxn>
                    <a:cxn ang="16200000">
                      <a:pos x="wd2" y="hd2"/>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w="12700" cap="flat">
                  <a:noFill/>
                  <a:miter lim="400000"/>
                </a:ln>
                <a:effectLst/>
              </p:spPr>
              <p:txBody>
                <a:bodyPr wrap="square" lIns="68580" tIns="34290" rIns="68580" bIns="34290" anchor="ctr">
                  <a:normAutofit fontScale="40000" lnSpcReduction="20000"/>
                </a:bodyPr>
                <a:lstStyle/>
                <a:p>
                  <a:pPr algn="ctr"/>
                  <a:endParaRPr sz="1350"/>
                </a:p>
              </p:txBody>
            </p:sp>
            <p:sp>
              <p:nvSpPr>
                <p:cNvPr id="110" name="ïṧļiďe"/>
                <p:cNvSpPr/>
                <p:nvPr/>
              </p:nvSpPr>
              <p:spPr>
                <a:xfrm>
                  <a:off x="6204036" y="3584752"/>
                  <a:ext cx="63807" cy="88944"/>
                </a:xfrm>
                <a:custGeom>
                  <a:avLst/>
                  <a:gdLst/>
                  <a:ahLst/>
                  <a:cxnLst>
                    <a:cxn ang="0">
                      <a:pos x="wd2" y="hd2"/>
                    </a:cxn>
                    <a:cxn ang="5400000">
                      <a:pos x="wd2" y="hd2"/>
                    </a:cxn>
                    <a:cxn ang="10800000">
                      <a:pos x="wd2" y="hd2"/>
                    </a:cxn>
                    <a:cxn ang="16200000">
                      <a:pos x="wd2" y="hd2"/>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w="12700" cap="flat">
                  <a:noFill/>
                  <a:miter lim="400000"/>
                </a:ln>
                <a:effectLst/>
              </p:spPr>
              <p:txBody>
                <a:bodyPr wrap="square" lIns="68580" tIns="34290" rIns="68580" bIns="34290" anchor="ctr">
                  <a:normAutofit fontScale="25000" lnSpcReduction="20000"/>
                </a:bodyPr>
                <a:lstStyle/>
                <a:p>
                  <a:pPr algn="ctr"/>
                  <a:endParaRPr sz="1350"/>
                </a:p>
              </p:txBody>
            </p:sp>
            <p:sp>
              <p:nvSpPr>
                <p:cNvPr id="111" name="í$ḻîďè"/>
                <p:cNvSpPr/>
                <p:nvPr/>
              </p:nvSpPr>
              <p:spPr>
                <a:xfrm>
                  <a:off x="6243813" y="3793582"/>
                  <a:ext cx="27989" cy="76476"/>
                </a:xfrm>
                <a:custGeom>
                  <a:avLst/>
                  <a:gdLst/>
                  <a:ahLst/>
                  <a:cxnLst>
                    <a:cxn ang="0">
                      <a:pos x="wd2" y="hd2"/>
                    </a:cxn>
                    <a:cxn ang="5400000">
                      <a:pos x="wd2" y="hd2"/>
                    </a:cxn>
                    <a:cxn ang="10800000">
                      <a:pos x="wd2" y="hd2"/>
                    </a:cxn>
                    <a:cxn ang="16200000">
                      <a:pos x="wd2" y="hd2"/>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w="12700" cap="flat">
                  <a:noFill/>
                  <a:miter lim="400000"/>
                </a:ln>
                <a:effectLst/>
              </p:spPr>
              <p:txBody>
                <a:bodyPr wrap="square" lIns="68580" tIns="34290" rIns="68580" bIns="34290" anchor="ctr">
                  <a:normAutofit fontScale="25000" lnSpcReduction="20000"/>
                </a:bodyPr>
                <a:lstStyle/>
                <a:p>
                  <a:pPr algn="ctr"/>
                  <a:endParaRPr sz="1350"/>
                </a:p>
              </p:txBody>
            </p:sp>
          </p:grpSp>
          <p:grpSp>
            <p:nvGrpSpPr>
              <p:cNvPr id="103" name="iṩľïḓê"/>
              <p:cNvGrpSpPr/>
              <p:nvPr/>
            </p:nvGrpSpPr>
            <p:grpSpPr>
              <a:xfrm>
                <a:off x="4953148" y="2211575"/>
                <a:ext cx="1032891" cy="3522177"/>
                <a:chOff x="4327117" y="2248733"/>
                <a:chExt cx="467420" cy="1593917"/>
              </a:xfrm>
            </p:grpSpPr>
            <p:sp>
              <p:nvSpPr>
                <p:cNvPr id="104" name="ïśľíḍê"/>
                <p:cNvSpPr/>
                <p:nvPr/>
              </p:nvSpPr>
              <p:spPr>
                <a:xfrm>
                  <a:off x="4514737" y="2443569"/>
                  <a:ext cx="104119" cy="147004"/>
                </a:xfrm>
                <a:custGeom>
                  <a:avLst/>
                  <a:gdLst/>
                  <a:ahLst/>
                  <a:cxnLst>
                    <a:cxn ang="0">
                      <a:pos x="wd2" y="hd2"/>
                    </a:cxn>
                    <a:cxn ang="5400000">
                      <a:pos x="wd2" y="hd2"/>
                    </a:cxn>
                    <a:cxn ang="10800000">
                      <a:pos x="wd2" y="hd2"/>
                    </a:cxn>
                    <a:cxn ang="16200000">
                      <a:pos x="wd2" y="hd2"/>
                    </a:cxn>
                  </a:cxnLst>
                  <a:rect l="0" t="0" r="r" b="b"/>
                  <a:pathLst>
                    <a:path w="17393" h="16430" extrusionOk="0">
                      <a:moveTo>
                        <a:pt x="186" y="1062"/>
                      </a:moveTo>
                      <a:cubicBezTo>
                        <a:pt x="6551" y="2887"/>
                        <a:pt x="-497" y="5169"/>
                        <a:pt x="1549" y="7298"/>
                      </a:cubicBezTo>
                      <a:cubicBezTo>
                        <a:pt x="3596" y="9428"/>
                        <a:pt x="-951" y="10950"/>
                        <a:pt x="186" y="13839"/>
                      </a:cubicBezTo>
                      <a:cubicBezTo>
                        <a:pt x="1322" y="16729"/>
                        <a:pt x="11099" y="16577"/>
                        <a:pt x="15874" y="16273"/>
                      </a:cubicBezTo>
                      <a:cubicBezTo>
                        <a:pt x="20649" y="15969"/>
                        <a:pt x="13827" y="-4871"/>
                        <a:pt x="186" y="1062"/>
                      </a:cubicBezTo>
                      <a:close/>
                    </a:path>
                  </a:pathLst>
                </a:custGeom>
                <a:solidFill>
                  <a:srgbClr val="F1F1F1"/>
                </a:solidFill>
                <a:ln w="12700" cap="flat">
                  <a:noFill/>
                  <a:miter lim="400000"/>
                </a:ln>
                <a:effectLst/>
              </p:spPr>
              <p:txBody>
                <a:bodyPr wrap="square" lIns="68580" tIns="34290" rIns="68580" bIns="34290" anchor="ctr">
                  <a:normAutofit fontScale="85000" lnSpcReduction="20000"/>
                </a:bodyPr>
                <a:lstStyle/>
                <a:p>
                  <a:pPr algn="ctr"/>
                  <a:endParaRPr sz="1350"/>
                </a:p>
              </p:txBody>
            </p:sp>
            <p:sp>
              <p:nvSpPr>
                <p:cNvPr id="105" name="ïṩlíḓe"/>
                <p:cNvSpPr/>
                <p:nvPr/>
              </p:nvSpPr>
              <p:spPr>
                <a:xfrm>
                  <a:off x="4464224" y="2248733"/>
                  <a:ext cx="230656" cy="336226"/>
                </a:xfrm>
                <a:custGeom>
                  <a:avLst/>
                  <a:gdLst/>
                  <a:ahLst/>
                  <a:cxnLst>
                    <a:cxn ang="0">
                      <a:pos x="wd2" y="hd2"/>
                    </a:cxn>
                    <a:cxn ang="5400000">
                      <a:pos x="wd2" y="hd2"/>
                    </a:cxn>
                    <a:cxn ang="10800000">
                      <a:pos x="wd2" y="hd2"/>
                    </a:cxn>
                    <a:cxn ang="16200000">
                      <a:pos x="wd2" y="hd2"/>
                    </a:cxn>
                  </a:cxnLst>
                  <a:rect l="0" t="0" r="r" b="b"/>
                  <a:pathLst>
                    <a:path w="18339" h="19358" extrusionOk="0">
                      <a:moveTo>
                        <a:pt x="710" y="2062"/>
                      </a:moveTo>
                      <a:cubicBezTo>
                        <a:pt x="4444" y="-1631"/>
                        <a:pt x="14162" y="-123"/>
                        <a:pt x="14072" y="4672"/>
                      </a:cubicBezTo>
                      <a:cubicBezTo>
                        <a:pt x="13981" y="9467"/>
                        <a:pt x="18111" y="6414"/>
                        <a:pt x="16740" y="8825"/>
                      </a:cubicBezTo>
                      <a:cubicBezTo>
                        <a:pt x="15368" y="11235"/>
                        <a:pt x="19697" y="10962"/>
                        <a:pt x="17891" y="12944"/>
                      </a:cubicBezTo>
                      <a:cubicBezTo>
                        <a:pt x="16085" y="14926"/>
                        <a:pt x="20502" y="15370"/>
                        <a:pt x="16264" y="17670"/>
                      </a:cubicBezTo>
                      <a:cubicBezTo>
                        <a:pt x="12026" y="19969"/>
                        <a:pt x="9576" y="19252"/>
                        <a:pt x="9576" y="19252"/>
                      </a:cubicBezTo>
                      <a:cubicBezTo>
                        <a:pt x="9576" y="19252"/>
                        <a:pt x="10880" y="5804"/>
                        <a:pt x="3218" y="7372"/>
                      </a:cubicBezTo>
                      <a:cubicBezTo>
                        <a:pt x="842" y="7859"/>
                        <a:pt x="-1098" y="3848"/>
                        <a:pt x="710" y="2062"/>
                      </a:cubicBezTo>
                      <a:close/>
                    </a:path>
                  </a:pathLst>
                </a:custGeom>
                <a:solidFill>
                  <a:srgbClr val="93BF88"/>
                </a:solidFill>
                <a:ln w="12700" cap="flat">
                  <a:noFill/>
                  <a:miter lim="400000"/>
                </a:ln>
                <a:effectLst/>
              </p:spPr>
              <p:txBody>
                <a:bodyPr wrap="square" lIns="68580" tIns="34290" rIns="68580" bIns="34290" anchor="ctr">
                  <a:normAutofit/>
                </a:bodyPr>
                <a:lstStyle/>
                <a:p>
                  <a:pPr algn="ctr"/>
                  <a:endParaRPr sz="1350"/>
                </a:p>
              </p:txBody>
            </p:sp>
            <p:sp>
              <p:nvSpPr>
                <p:cNvPr id="106" name="îṣlíḑe"/>
                <p:cNvSpPr/>
                <p:nvPr/>
              </p:nvSpPr>
              <p:spPr>
                <a:xfrm>
                  <a:off x="4327117" y="2248733"/>
                  <a:ext cx="467420" cy="1593917"/>
                </a:xfrm>
                <a:custGeom>
                  <a:avLst/>
                  <a:gdLst/>
                  <a:ahLst/>
                  <a:cxnLst>
                    <a:cxn ang="0">
                      <a:pos x="wd2" y="hd2"/>
                    </a:cxn>
                    <a:cxn ang="5400000">
                      <a:pos x="wd2" y="hd2"/>
                    </a:cxn>
                    <a:cxn ang="10800000">
                      <a:pos x="wd2" y="hd2"/>
                    </a:cxn>
                    <a:cxn ang="16200000">
                      <a:pos x="wd2" y="hd2"/>
                    </a:cxn>
                  </a:cxnLst>
                  <a:rect l="0" t="0" r="r" b="b"/>
                  <a:pathLst>
                    <a:path w="21600" h="21490" extrusionOk="0">
                      <a:moveTo>
                        <a:pt x="9729" y="0"/>
                      </a:moveTo>
                      <a:cubicBezTo>
                        <a:pt x="11263" y="-1"/>
                        <a:pt x="12626" y="216"/>
                        <a:pt x="13309" y="696"/>
                      </a:cubicBezTo>
                      <a:cubicBezTo>
                        <a:pt x="13991" y="1177"/>
                        <a:pt x="14104" y="1724"/>
                        <a:pt x="13877" y="2006"/>
                      </a:cubicBezTo>
                      <a:cubicBezTo>
                        <a:pt x="13685" y="2245"/>
                        <a:pt x="14425" y="2938"/>
                        <a:pt x="14755" y="3173"/>
                      </a:cubicBezTo>
                      <a:cubicBezTo>
                        <a:pt x="15167" y="3467"/>
                        <a:pt x="15809" y="3880"/>
                        <a:pt x="15809" y="3880"/>
                      </a:cubicBezTo>
                      <a:cubicBezTo>
                        <a:pt x="15809" y="3880"/>
                        <a:pt x="16491" y="4178"/>
                        <a:pt x="16491" y="4592"/>
                      </a:cubicBezTo>
                      <a:cubicBezTo>
                        <a:pt x="16491" y="5007"/>
                        <a:pt x="16434" y="5604"/>
                        <a:pt x="16945" y="6366"/>
                      </a:cubicBezTo>
                      <a:cubicBezTo>
                        <a:pt x="17457" y="7129"/>
                        <a:pt x="17400" y="7295"/>
                        <a:pt x="16945" y="7676"/>
                      </a:cubicBezTo>
                      <a:cubicBezTo>
                        <a:pt x="16491" y="8058"/>
                        <a:pt x="15013" y="8787"/>
                        <a:pt x="15013" y="8787"/>
                      </a:cubicBezTo>
                      <a:cubicBezTo>
                        <a:pt x="15013" y="8787"/>
                        <a:pt x="16434" y="8986"/>
                        <a:pt x="15923" y="9168"/>
                      </a:cubicBezTo>
                      <a:cubicBezTo>
                        <a:pt x="15411" y="9351"/>
                        <a:pt x="14957" y="9417"/>
                        <a:pt x="14957" y="9417"/>
                      </a:cubicBezTo>
                      <a:cubicBezTo>
                        <a:pt x="14957" y="9417"/>
                        <a:pt x="16491" y="10064"/>
                        <a:pt x="15695" y="10760"/>
                      </a:cubicBezTo>
                      <a:cubicBezTo>
                        <a:pt x="14900" y="11456"/>
                        <a:pt x="14750" y="11966"/>
                        <a:pt x="14841" y="12604"/>
                      </a:cubicBezTo>
                      <a:cubicBezTo>
                        <a:pt x="14932" y="13241"/>
                        <a:pt x="14932" y="13799"/>
                        <a:pt x="14932" y="13799"/>
                      </a:cubicBezTo>
                      <a:lnTo>
                        <a:pt x="14021" y="13852"/>
                      </a:lnTo>
                      <a:cubicBezTo>
                        <a:pt x="14021" y="13852"/>
                        <a:pt x="14021" y="14437"/>
                        <a:pt x="14932" y="14809"/>
                      </a:cubicBezTo>
                      <a:cubicBezTo>
                        <a:pt x="15843" y="15181"/>
                        <a:pt x="17300" y="15792"/>
                        <a:pt x="17573" y="16775"/>
                      </a:cubicBezTo>
                      <a:cubicBezTo>
                        <a:pt x="17846" y="17758"/>
                        <a:pt x="18574" y="18608"/>
                        <a:pt x="19576" y="18847"/>
                      </a:cubicBezTo>
                      <a:cubicBezTo>
                        <a:pt x="20578" y="19086"/>
                        <a:pt x="21600" y="19060"/>
                        <a:pt x="21600" y="19462"/>
                      </a:cubicBezTo>
                      <a:cubicBezTo>
                        <a:pt x="21600" y="19865"/>
                        <a:pt x="21334" y="20329"/>
                        <a:pt x="21334" y="20531"/>
                      </a:cubicBezTo>
                      <a:cubicBezTo>
                        <a:pt x="21334" y="20732"/>
                        <a:pt x="21334" y="21011"/>
                        <a:pt x="21334" y="21011"/>
                      </a:cubicBezTo>
                      <a:lnTo>
                        <a:pt x="20910" y="21042"/>
                      </a:lnTo>
                      <a:cubicBezTo>
                        <a:pt x="20910" y="21042"/>
                        <a:pt x="21016" y="20809"/>
                        <a:pt x="20910" y="20546"/>
                      </a:cubicBezTo>
                      <a:cubicBezTo>
                        <a:pt x="20804" y="20283"/>
                        <a:pt x="20538" y="19927"/>
                        <a:pt x="19955" y="20035"/>
                      </a:cubicBezTo>
                      <a:cubicBezTo>
                        <a:pt x="19371" y="20144"/>
                        <a:pt x="18469" y="20639"/>
                        <a:pt x="18044" y="20871"/>
                      </a:cubicBezTo>
                      <a:cubicBezTo>
                        <a:pt x="17620" y="21104"/>
                        <a:pt x="16770" y="21320"/>
                        <a:pt x="15072" y="21181"/>
                      </a:cubicBezTo>
                      <a:cubicBezTo>
                        <a:pt x="13374" y="21042"/>
                        <a:pt x="12790" y="20716"/>
                        <a:pt x="13692" y="20639"/>
                      </a:cubicBezTo>
                      <a:cubicBezTo>
                        <a:pt x="14595" y="20562"/>
                        <a:pt x="15709" y="20685"/>
                        <a:pt x="15921" y="20407"/>
                      </a:cubicBezTo>
                      <a:cubicBezTo>
                        <a:pt x="16134" y="20128"/>
                        <a:pt x="16505" y="19416"/>
                        <a:pt x="16134" y="19044"/>
                      </a:cubicBezTo>
                      <a:cubicBezTo>
                        <a:pt x="15762" y="18673"/>
                        <a:pt x="14435" y="17511"/>
                        <a:pt x="13905" y="17078"/>
                      </a:cubicBezTo>
                      <a:cubicBezTo>
                        <a:pt x="13374" y="16644"/>
                        <a:pt x="12631" y="16133"/>
                        <a:pt x="12631" y="16133"/>
                      </a:cubicBezTo>
                      <a:cubicBezTo>
                        <a:pt x="12631" y="16133"/>
                        <a:pt x="12684" y="16815"/>
                        <a:pt x="12206" y="17140"/>
                      </a:cubicBezTo>
                      <a:cubicBezTo>
                        <a:pt x="11729" y="17465"/>
                        <a:pt x="10083" y="18719"/>
                        <a:pt x="9765" y="18982"/>
                      </a:cubicBezTo>
                      <a:cubicBezTo>
                        <a:pt x="9447" y="19245"/>
                        <a:pt x="10030" y="19416"/>
                        <a:pt x="10508" y="19555"/>
                      </a:cubicBezTo>
                      <a:cubicBezTo>
                        <a:pt x="10986" y="19695"/>
                        <a:pt x="10720" y="20035"/>
                        <a:pt x="10349" y="20298"/>
                      </a:cubicBezTo>
                      <a:cubicBezTo>
                        <a:pt x="9977" y="20562"/>
                        <a:pt x="9818" y="20887"/>
                        <a:pt x="9818" y="21026"/>
                      </a:cubicBezTo>
                      <a:cubicBezTo>
                        <a:pt x="9818" y="21165"/>
                        <a:pt x="9818" y="21460"/>
                        <a:pt x="9818" y="21460"/>
                      </a:cubicBezTo>
                      <a:lnTo>
                        <a:pt x="9128" y="21460"/>
                      </a:lnTo>
                      <a:cubicBezTo>
                        <a:pt x="9128" y="21460"/>
                        <a:pt x="9341" y="21134"/>
                        <a:pt x="9341" y="20871"/>
                      </a:cubicBezTo>
                      <a:cubicBezTo>
                        <a:pt x="9341" y="20608"/>
                        <a:pt x="9500" y="20422"/>
                        <a:pt x="9181" y="20376"/>
                      </a:cubicBezTo>
                      <a:cubicBezTo>
                        <a:pt x="8863" y="20329"/>
                        <a:pt x="7430" y="20701"/>
                        <a:pt x="6846" y="20964"/>
                      </a:cubicBezTo>
                      <a:cubicBezTo>
                        <a:pt x="6262" y="21227"/>
                        <a:pt x="6156" y="21599"/>
                        <a:pt x="4246" y="21460"/>
                      </a:cubicBezTo>
                      <a:cubicBezTo>
                        <a:pt x="2335" y="21320"/>
                        <a:pt x="1062" y="21026"/>
                        <a:pt x="1539" y="20856"/>
                      </a:cubicBezTo>
                      <a:cubicBezTo>
                        <a:pt x="2017" y="20685"/>
                        <a:pt x="2972" y="20825"/>
                        <a:pt x="3556" y="20732"/>
                      </a:cubicBezTo>
                      <a:cubicBezTo>
                        <a:pt x="4140" y="20639"/>
                        <a:pt x="5254" y="19818"/>
                        <a:pt x="5944" y="19323"/>
                      </a:cubicBezTo>
                      <a:cubicBezTo>
                        <a:pt x="6634" y="18827"/>
                        <a:pt x="7430" y="17805"/>
                        <a:pt x="7642" y="17202"/>
                      </a:cubicBezTo>
                      <a:cubicBezTo>
                        <a:pt x="7855" y="16598"/>
                        <a:pt x="8173" y="16133"/>
                        <a:pt x="8226" y="15932"/>
                      </a:cubicBezTo>
                      <a:cubicBezTo>
                        <a:pt x="8279" y="15731"/>
                        <a:pt x="8279" y="15359"/>
                        <a:pt x="8279" y="15359"/>
                      </a:cubicBezTo>
                      <a:cubicBezTo>
                        <a:pt x="8279" y="15359"/>
                        <a:pt x="7642" y="14662"/>
                        <a:pt x="7430" y="14368"/>
                      </a:cubicBezTo>
                      <a:cubicBezTo>
                        <a:pt x="7218" y="14074"/>
                        <a:pt x="7218" y="13857"/>
                        <a:pt x="7218" y="13857"/>
                      </a:cubicBezTo>
                      <a:cubicBezTo>
                        <a:pt x="7218" y="13857"/>
                        <a:pt x="6103" y="13919"/>
                        <a:pt x="6103" y="13718"/>
                      </a:cubicBezTo>
                      <a:cubicBezTo>
                        <a:pt x="6103" y="13516"/>
                        <a:pt x="6475" y="12665"/>
                        <a:pt x="6368" y="12262"/>
                      </a:cubicBezTo>
                      <a:cubicBezTo>
                        <a:pt x="6262" y="11860"/>
                        <a:pt x="5785" y="11891"/>
                        <a:pt x="5785" y="11891"/>
                      </a:cubicBezTo>
                      <a:cubicBezTo>
                        <a:pt x="5785" y="11891"/>
                        <a:pt x="5679" y="12107"/>
                        <a:pt x="5679" y="12278"/>
                      </a:cubicBezTo>
                      <a:cubicBezTo>
                        <a:pt x="5679" y="12448"/>
                        <a:pt x="5254" y="12402"/>
                        <a:pt x="5095" y="12278"/>
                      </a:cubicBezTo>
                      <a:cubicBezTo>
                        <a:pt x="4936" y="12154"/>
                        <a:pt x="4352" y="12278"/>
                        <a:pt x="4352" y="12154"/>
                      </a:cubicBezTo>
                      <a:cubicBezTo>
                        <a:pt x="4352" y="12030"/>
                        <a:pt x="4086" y="11767"/>
                        <a:pt x="4193" y="11566"/>
                      </a:cubicBezTo>
                      <a:cubicBezTo>
                        <a:pt x="4299" y="11364"/>
                        <a:pt x="4776" y="10993"/>
                        <a:pt x="4776" y="10993"/>
                      </a:cubicBezTo>
                      <a:lnTo>
                        <a:pt x="0" y="10946"/>
                      </a:lnTo>
                      <a:lnTo>
                        <a:pt x="631" y="8118"/>
                      </a:lnTo>
                      <a:lnTo>
                        <a:pt x="5088" y="8135"/>
                      </a:lnTo>
                      <a:cubicBezTo>
                        <a:pt x="5088" y="8135"/>
                        <a:pt x="5323" y="7246"/>
                        <a:pt x="5323" y="6818"/>
                      </a:cubicBezTo>
                      <a:cubicBezTo>
                        <a:pt x="5323" y="6390"/>
                        <a:pt x="5147" y="5826"/>
                        <a:pt x="6143" y="5347"/>
                      </a:cubicBezTo>
                      <a:cubicBezTo>
                        <a:pt x="7140" y="4868"/>
                        <a:pt x="8430" y="4474"/>
                        <a:pt x="9251" y="4166"/>
                      </a:cubicBezTo>
                      <a:cubicBezTo>
                        <a:pt x="10072" y="3858"/>
                        <a:pt x="10190" y="3841"/>
                        <a:pt x="9955" y="3567"/>
                      </a:cubicBezTo>
                      <a:cubicBezTo>
                        <a:pt x="9721" y="3294"/>
                        <a:pt x="9721" y="2951"/>
                        <a:pt x="9134" y="2969"/>
                      </a:cubicBezTo>
                      <a:cubicBezTo>
                        <a:pt x="8548" y="2986"/>
                        <a:pt x="8020" y="2969"/>
                        <a:pt x="7727" y="2746"/>
                      </a:cubicBezTo>
                      <a:cubicBezTo>
                        <a:pt x="7433" y="2524"/>
                        <a:pt x="6730" y="2113"/>
                        <a:pt x="6671" y="1822"/>
                      </a:cubicBezTo>
                      <a:cubicBezTo>
                        <a:pt x="6613" y="1531"/>
                        <a:pt x="6840" y="1489"/>
                        <a:pt x="6697" y="1397"/>
                      </a:cubicBezTo>
                      <a:cubicBezTo>
                        <a:pt x="6554" y="1305"/>
                        <a:pt x="6755" y="1021"/>
                        <a:pt x="6783" y="788"/>
                      </a:cubicBezTo>
                      <a:cubicBezTo>
                        <a:pt x="6812" y="554"/>
                        <a:pt x="7842" y="2"/>
                        <a:pt x="9729" y="0"/>
                      </a:cubicBezTo>
                      <a:close/>
                    </a:path>
                  </a:pathLst>
                </a:custGeom>
                <a:solidFill>
                  <a:srgbClr val="93BF88"/>
                </a:solidFill>
                <a:ln w="12700" cap="flat">
                  <a:noFill/>
                  <a:miter lim="400000"/>
                </a:ln>
                <a:effectLst/>
              </p:spPr>
              <p:txBody>
                <a:bodyPr wrap="square" lIns="68580" tIns="34290" rIns="68580" bIns="34290" anchor="ctr">
                  <a:normAutofit/>
                </a:bodyPr>
                <a:lstStyle/>
                <a:p>
                  <a:pPr algn="ctr"/>
                  <a:endParaRPr sz="1350"/>
                </a:p>
              </p:txBody>
            </p:sp>
            <p:sp>
              <p:nvSpPr>
                <p:cNvPr id="107" name="ïṥ1ïḑé"/>
                <p:cNvSpPr/>
                <p:nvPr/>
              </p:nvSpPr>
              <p:spPr>
                <a:xfrm>
                  <a:off x="4543602" y="2450786"/>
                  <a:ext cx="97327" cy="79928"/>
                </a:xfrm>
                <a:custGeom>
                  <a:avLst/>
                  <a:gdLst/>
                  <a:ahLst/>
                  <a:cxnLst>
                    <a:cxn ang="0">
                      <a:pos x="wd2" y="hd2"/>
                    </a:cxn>
                    <a:cxn ang="5400000">
                      <a:pos x="wd2" y="hd2"/>
                    </a:cxn>
                    <a:cxn ang="10800000">
                      <a:pos x="wd2" y="hd2"/>
                    </a:cxn>
                    <a:cxn ang="16200000">
                      <a:pos x="wd2" y="hd2"/>
                    </a:cxn>
                  </a:cxnLst>
                  <a:rect l="0" t="0" r="r" b="b"/>
                  <a:pathLst>
                    <a:path w="21600" h="21600" extrusionOk="0">
                      <a:moveTo>
                        <a:pt x="20460" y="0"/>
                      </a:moveTo>
                      <a:cubicBezTo>
                        <a:pt x="20837" y="1583"/>
                        <a:pt x="21229" y="3095"/>
                        <a:pt x="21600" y="4439"/>
                      </a:cubicBezTo>
                      <a:cubicBezTo>
                        <a:pt x="10590" y="3782"/>
                        <a:pt x="4549" y="13958"/>
                        <a:pt x="0" y="21600"/>
                      </a:cubicBezTo>
                      <a:cubicBezTo>
                        <a:pt x="1704" y="18222"/>
                        <a:pt x="1487" y="13002"/>
                        <a:pt x="1393" y="10461"/>
                      </a:cubicBezTo>
                      <a:cubicBezTo>
                        <a:pt x="4070" y="7225"/>
                        <a:pt x="8060" y="3929"/>
                        <a:pt x="11634" y="2160"/>
                      </a:cubicBezTo>
                      <a:cubicBezTo>
                        <a:pt x="14683" y="649"/>
                        <a:pt x="18140" y="78"/>
                        <a:pt x="20460" y="0"/>
                      </a:cubicBezTo>
                      <a:close/>
                    </a:path>
                  </a:pathLst>
                </a:custGeom>
                <a:solidFill>
                  <a:srgbClr val="93BF88"/>
                </a:solidFill>
                <a:ln w="12700" cap="flat">
                  <a:noFill/>
                  <a:miter lim="400000"/>
                </a:ln>
                <a:effectLst/>
              </p:spPr>
              <p:txBody>
                <a:bodyPr wrap="square" lIns="68580" tIns="34290" rIns="68580" bIns="34290" anchor="ctr">
                  <a:normAutofit fontScale="25000" lnSpcReduction="20000"/>
                </a:bodyPr>
                <a:lstStyle/>
                <a:p>
                  <a:pPr algn="ctr"/>
                  <a:endParaRPr sz="1350"/>
                </a:p>
              </p:txBody>
            </p:sp>
          </p:grpSp>
        </p:grpSp>
      </p:grpSp>
      <p:grpSp>
        <p:nvGrpSpPr>
          <p:cNvPr id="79" name="ïSḻîdé"/>
          <p:cNvGrpSpPr/>
          <p:nvPr/>
        </p:nvGrpSpPr>
        <p:grpSpPr>
          <a:xfrm>
            <a:off x="923659" y="3687151"/>
            <a:ext cx="1794536" cy="1017560"/>
            <a:chOff x="669925" y="3686818"/>
            <a:chExt cx="3669388" cy="1356746"/>
          </a:xfrm>
        </p:grpSpPr>
        <p:sp>
          <p:nvSpPr>
            <p:cNvPr id="99" name="íṣ1iḋe"/>
            <p:cNvSpPr/>
            <p:nvPr/>
          </p:nvSpPr>
          <p:spPr bwMode="auto">
            <a:xfrm>
              <a:off x="669927" y="4128622"/>
              <a:ext cx="3669386" cy="91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00000"/>
                </a:lnSpc>
              </a:pPr>
              <a:r>
                <a:rPr lang="zh-CN" altLang="en-US" sz="900" dirty="0">
                  <a:solidFill>
                    <a:schemeClr val="bg2">
                      <a:lumMod val="25000"/>
                    </a:schemeClr>
                  </a:solidFill>
                  <a:latin typeface="微软雅黑" panose="020B0503020204020204" pitchFamily="34" charset="-122"/>
                  <a:ea typeface="微软雅黑" panose="020B0503020204020204" pitchFamily="34" charset="-122"/>
                </a:rPr>
                <a:t>输入简要文字内容，言简意赅的说明分项内容专业设计</a:t>
              </a:r>
              <a:r>
                <a:rPr lang="en-US" altLang="zh-CN" sz="90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100" name="ïş1íḍè"/>
            <p:cNvSpPr txBox="1"/>
            <p:nvPr/>
          </p:nvSpPr>
          <p:spPr bwMode="auto">
            <a:xfrm>
              <a:off x="669925" y="3686818"/>
              <a:ext cx="317611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500" b="1" dirty="0">
                  <a:solidFill>
                    <a:schemeClr val="bg2">
                      <a:lumMod val="25000"/>
                    </a:schemeClr>
                  </a:solidFill>
                  <a:latin typeface="微软雅黑" panose="020B0503020204020204" pitchFamily="34" charset="-122"/>
                  <a:ea typeface="微软雅黑" panose="020B0503020204020204" pitchFamily="34" charset="-122"/>
                </a:rPr>
                <a:t>添加标题文本</a:t>
              </a:r>
              <a:endParaRPr lang="en-US" altLang="zh-CN" sz="1500" b="1"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80" name="îṧ1ïḋe"/>
          <p:cNvGrpSpPr/>
          <p:nvPr/>
        </p:nvGrpSpPr>
        <p:grpSpPr>
          <a:xfrm>
            <a:off x="6550863" y="3681746"/>
            <a:ext cx="1787501" cy="1017560"/>
            <a:chOff x="669925" y="3686818"/>
            <a:chExt cx="3655005" cy="1356746"/>
          </a:xfrm>
        </p:grpSpPr>
        <p:sp>
          <p:nvSpPr>
            <p:cNvPr id="97" name="iṡ1ïḋé"/>
            <p:cNvSpPr/>
            <p:nvPr/>
          </p:nvSpPr>
          <p:spPr bwMode="auto">
            <a:xfrm>
              <a:off x="669927" y="4128622"/>
              <a:ext cx="3655003" cy="91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00000"/>
                </a:lnSpc>
              </a:pPr>
              <a:r>
                <a:rPr lang="zh-CN" altLang="en-US" sz="900" dirty="0">
                  <a:solidFill>
                    <a:schemeClr val="bg2">
                      <a:lumMod val="25000"/>
                    </a:schemeClr>
                  </a:solidFill>
                  <a:latin typeface="微软雅黑" panose="020B0503020204020204" pitchFamily="34" charset="-122"/>
                  <a:ea typeface="微软雅黑" panose="020B0503020204020204" pitchFamily="34" charset="-122"/>
                </a:rPr>
                <a:t>输入简要文字内容，言简意赅的说明分项内容专业设计</a:t>
              </a:r>
              <a:r>
                <a:rPr lang="en-US" altLang="zh-CN" sz="90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98" name="ïsḷiḓê"/>
            <p:cNvSpPr txBox="1"/>
            <p:nvPr/>
          </p:nvSpPr>
          <p:spPr bwMode="auto">
            <a:xfrm>
              <a:off x="669925" y="3686818"/>
              <a:ext cx="317611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500" b="1" dirty="0">
                  <a:solidFill>
                    <a:schemeClr val="bg2">
                      <a:lumMod val="25000"/>
                    </a:schemeClr>
                  </a:solidFill>
                  <a:latin typeface="微软雅黑" panose="020B0503020204020204" pitchFamily="34" charset="-122"/>
                  <a:ea typeface="微软雅黑" panose="020B0503020204020204" pitchFamily="34" charset="-122"/>
                </a:rPr>
                <a:t>添加标题文本</a:t>
              </a:r>
              <a:endParaRPr lang="en-US" altLang="zh-CN" sz="1500" b="1"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81" name="îšľiḋe"/>
          <p:cNvGrpSpPr/>
          <p:nvPr/>
        </p:nvGrpSpPr>
        <p:grpSpPr>
          <a:xfrm>
            <a:off x="6550863" y="2501432"/>
            <a:ext cx="1787501" cy="1017560"/>
            <a:chOff x="669925" y="3686818"/>
            <a:chExt cx="3655005" cy="1356746"/>
          </a:xfrm>
        </p:grpSpPr>
        <p:sp>
          <p:nvSpPr>
            <p:cNvPr id="95" name="íṡļiḑé"/>
            <p:cNvSpPr/>
            <p:nvPr/>
          </p:nvSpPr>
          <p:spPr bwMode="auto">
            <a:xfrm>
              <a:off x="669927" y="4128622"/>
              <a:ext cx="3655003" cy="91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00000"/>
                </a:lnSpc>
              </a:pPr>
              <a:r>
                <a:rPr lang="zh-CN" altLang="en-US" sz="900" dirty="0">
                  <a:solidFill>
                    <a:schemeClr val="bg2">
                      <a:lumMod val="25000"/>
                    </a:schemeClr>
                  </a:solidFill>
                  <a:latin typeface="微软雅黑" panose="020B0503020204020204" pitchFamily="34" charset="-122"/>
                  <a:ea typeface="微软雅黑" panose="020B0503020204020204" pitchFamily="34" charset="-122"/>
                </a:rPr>
                <a:t>输入简要文字内容，言简意赅的说明分项内容专业设计</a:t>
              </a:r>
              <a:r>
                <a:rPr lang="en-US" altLang="zh-CN" sz="90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96" name="îśļiḋè"/>
            <p:cNvSpPr txBox="1"/>
            <p:nvPr/>
          </p:nvSpPr>
          <p:spPr bwMode="auto">
            <a:xfrm>
              <a:off x="669925" y="3686818"/>
              <a:ext cx="317611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500" b="1" dirty="0">
                  <a:solidFill>
                    <a:schemeClr val="bg2">
                      <a:lumMod val="25000"/>
                    </a:schemeClr>
                  </a:solidFill>
                  <a:latin typeface="微软雅黑" panose="020B0503020204020204" pitchFamily="34" charset="-122"/>
                  <a:ea typeface="微软雅黑" panose="020B0503020204020204" pitchFamily="34" charset="-122"/>
                </a:rPr>
                <a:t>添加标题文本</a:t>
              </a:r>
              <a:endParaRPr lang="en-US" altLang="zh-CN" sz="1500" b="1"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82" name="îṡḷïḋé"/>
          <p:cNvGrpSpPr/>
          <p:nvPr/>
        </p:nvGrpSpPr>
        <p:grpSpPr>
          <a:xfrm>
            <a:off x="923659" y="1433393"/>
            <a:ext cx="1816790" cy="1017560"/>
            <a:chOff x="669925" y="3686818"/>
            <a:chExt cx="3714892" cy="1356746"/>
          </a:xfrm>
        </p:grpSpPr>
        <p:sp>
          <p:nvSpPr>
            <p:cNvPr id="93" name="îṩḷïḋe"/>
            <p:cNvSpPr/>
            <p:nvPr/>
          </p:nvSpPr>
          <p:spPr bwMode="auto">
            <a:xfrm>
              <a:off x="669927" y="4128622"/>
              <a:ext cx="3714890" cy="91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00000"/>
                </a:lnSpc>
              </a:pPr>
              <a:r>
                <a:rPr lang="zh-CN" altLang="en-US" sz="900" dirty="0">
                  <a:solidFill>
                    <a:schemeClr val="bg2">
                      <a:lumMod val="25000"/>
                    </a:schemeClr>
                  </a:solidFill>
                  <a:latin typeface="微软雅黑" panose="020B0503020204020204" pitchFamily="34" charset="-122"/>
                  <a:ea typeface="微软雅黑" panose="020B0503020204020204" pitchFamily="34" charset="-122"/>
                </a:rPr>
                <a:t>输入简要文字内容，言简意赅的说明分项内容专业设计</a:t>
              </a:r>
              <a:r>
                <a:rPr lang="en-US" altLang="zh-CN" sz="90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94" name="i$ľîḋê"/>
            <p:cNvSpPr txBox="1"/>
            <p:nvPr/>
          </p:nvSpPr>
          <p:spPr bwMode="auto">
            <a:xfrm>
              <a:off x="669925" y="3686818"/>
              <a:ext cx="317611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1500" b="1" dirty="0">
                  <a:solidFill>
                    <a:schemeClr val="bg2">
                      <a:lumMod val="25000"/>
                    </a:schemeClr>
                  </a:solidFill>
                  <a:latin typeface="微软雅黑" panose="020B0503020204020204" pitchFamily="34" charset="-122"/>
                  <a:ea typeface="微软雅黑" panose="020B0503020204020204" pitchFamily="34" charset="-122"/>
                </a:rPr>
                <a:t>添加标题文本</a:t>
              </a:r>
              <a:endParaRPr lang="en-US" altLang="zh-CN" sz="1500" b="1"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83" name="ïṣļíďè"/>
          <p:cNvGrpSpPr/>
          <p:nvPr/>
        </p:nvGrpSpPr>
        <p:grpSpPr>
          <a:xfrm>
            <a:off x="923660" y="2508607"/>
            <a:ext cx="1757938" cy="1017560"/>
            <a:chOff x="669925" y="3686818"/>
            <a:chExt cx="3594555" cy="1356746"/>
          </a:xfrm>
        </p:grpSpPr>
        <p:sp>
          <p:nvSpPr>
            <p:cNvPr id="91" name="ïṡḻïďè"/>
            <p:cNvSpPr/>
            <p:nvPr/>
          </p:nvSpPr>
          <p:spPr bwMode="auto">
            <a:xfrm>
              <a:off x="669927" y="4128622"/>
              <a:ext cx="3594553" cy="91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00000"/>
                </a:lnSpc>
              </a:pPr>
              <a:r>
                <a:rPr lang="zh-CN" altLang="en-US" sz="900" dirty="0">
                  <a:solidFill>
                    <a:schemeClr val="bg2">
                      <a:lumMod val="25000"/>
                    </a:schemeClr>
                  </a:solidFill>
                  <a:latin typeface="微软雅黑" panose="020B0503020204020204" pitchFamily="34" charset="-122"/>
                  <a:ea typeface="微软雅黑" panose="020B0503020204020204" pitchFamily="34" charset="-122"/>
                </a:rPr>
                <a:t>输入简要文字内容，言简意赅的说明分项内容专业设计</a:t>
              </a:r>
              <a:r>
                <a:rPr lang="en-US" altLang="zh-CN" sz="90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92" name="ï$ḻiḓê"/>
            <p:cNvSpPr txBox="1"/>
            <p:nvPr/>
          </p:nvSpPr>
          <p:spPr bwMode="auto">
            <a:xfrm>
              <a:off x="669925" y="3686818"/>
              <a:ext cx="317611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500" b="1" dirty="0">
                  <a:solidFill>
                    <a:schemeClr val="bg2">
                      <a:lumMod val="25000"/>
                    </a:schemeClr>
                  </a:solidFill>
                  <a:latin typeface="微软雅黑" panose="020B0503020204020204" pitchFamily="34" charset="-122"/>
                  <a:ea typeface="微软雅黑" panose="020B0503020204020204" pitchFamily="34" charset="-122"/>
                </a:rPr>
                <a:t>添加标题文本</a:t>
              </a:r>
              <a:endParaRPr lang="en-US" altLang="zh-CN" sz="1500" b="1"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84" name="ïṡliďê"/>
          <p:cNvGrpSpPr/>
          <p:nvPr/>
        </p:nvGrpSpPr>
        <p:grpSpPr>
          <a:xfrm>
            <a:off x="6550862" y="1375696"/>
            <a:ext cx="1812410" cy="1017560"/>
            <a:chOff x="669925" y="3686818"/>
            <a:chExt cx="3705936" cy="1356746"/>
          </a:xfrm>
        </p:grpSpPr>
        <p:sp>
          <p:nvSpPr>
            <p:cNvPr id="89" name="îṣľíḑe"/>
            <p:cNvSpPr/>
            <p:nvPr/>
          </p:nvSpPr>
          <p:spPr bwMode="auto">
            <a:xfrm>
              <a:off x="669928" y="4128622"/>
              <a:ext cx="3705933" cy="91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00000"/>
                </a:lnSpc>
              </a:pPr>
              <a:r>
                <a:rPr lang="zh-CN" altLang="en-US" sz="900" dirty="0">
                  <a:solidFill>
                    <a:schemeClr val="bg2">
                      <a:lumMod val="25000"/>
                    </a:schemeClr>
                  </a:solidFill>
                  <a:latin typeface="微软雅黑" panose="020B0503020204020204" pitchFamily="34" charset="-122"/>
                  <a:ea typeface="微软雅黑" panose="020B0503020204020204" pitchFamily="34" charset="-122"/>
                </a:rPr>
                <a:t>输入简要文字内容，言简意赅的说明分项内容专业设计</a:t>
              </a:r>
              <a:r>
                <a:rPr lang="en-US" altLang="zh-CN" sz="90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90" name="îş1îdé"/>
            <p:cNvSpPr txBox="1"/>
            <p:nvPr/>
          </p:nvSpPr>
          <p:spPr bwMode="auto">
            <a:xfrm>
              <a:off x="669925" y="3686818"/>
              <a:ext cx="317611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500" b="1" dirty="0">
                  <a:solidFill>
                    <a:schemeClr val="bg2">
                      <a:lumMod val="25000"/>
                    </a:schemeClr>
                  </a:solidFill>
                  <a:latin typeface="微软雅黑" panose="020B0503020204020204" pitchFamily="34" charset="-122"/>
                  <a:ea typeface="微软雅黑" panose="020B0503020204020204" pitchFamily="34" charset="-122"/>
                </a:rPr>
                <a:t>添加标题文本</a:t>
              </a:r>
              <a:endParaRPr lang="en-US" altLang="zh-CN" sz="1500" b="1"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106558" y="61896"/>
            <a:ext cx="2059113" cy="461665"/>
            <a:chOff x="106558" y="61896"/>
            <a:chExt cx="2059113" cy="461665"/>
          </a:xfrm>
        </p:grpSpPr>
        <p:sp>
          <p:nvSpPr>
            <p:cNvPr id="50" name="矩形 49"/>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51"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decel="50000" fill="hold">
                                          <p:stCondLst>
                                            <p:cond delay="0"/>
                                          </p:stCondLst>
                                        </p:cTn>
                                        <p:tgtEl>
                                          <p:spTgt spid="8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8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82"/>
                                        </p:tgtEl>
                                        <p:attrNameLst>
                                          <p:attrName>ppt_w</p:attrName>
                                        </p:attrNameLst>
                                      </p:cBhvr>
                                      <p:tavLst>
                                        <p:tav tm="0">
                                          <p:val>
                                            <p:strVal val="#ppt_w*.05"/>
                                          </p:val>
                                        </p:tav>
                                        <p:tav tm="100000">
                                          <p:val>
                                            <p:strVal val="#ppt_w"/>
                                          </p:val>
                                        </p:tav>
                                      </p:tavLst>
                                    </p:anim>
                                    <p:anim calcmode="lin" valueType="num">
                                      <p:cBhvr>
                                        <p:cTn id="14" dur="1000" fill="hold"/>
                                        <p:tgtEl>
                                          <p:spTgt spid="8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8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8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8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82"/>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p:cTn id="22" dur="500" decel="50000" fill="hold">
                                          <p:stCondLst>
                                            <p:cond delay="0"/>
                                          </p:stCondLst>
                                        </p:cTn>
                                        <p:tgtEl>
                                          <p:spTgt spid="83"/>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3"/>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3"/>
                                        </p:tgtEl>
                                        <p:attrNameLst>
                                          <p:attrName>ppt_w</p:attrName>
                                        </p:attrNameLst>
                                      </p:cBhvr>
                                      <p:tavLst>
                                        <p:tav tm="0">
                                          <p:val>
                                            <p:strVal val="#ppt_w*.05"/>
                                          </p:val>
                                        </p:tav>
                                        <p:tav tm="100000">
                                          <p:val>
                                            <p:strVal val="#ppt_w"/>
                                          </p:val>
                                        </p:tav>
                                      </p:tavLst>
                                    </p:anim>
                                    <p:anim calcmode="lin" valueType="num">
                                      <p:cBhvr>
                                        <p:cTn id="25" dur="1000" fill="hold"/>
                                        <p:tgtEl>
                                          <p:spTgt spid="83"/>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3"/>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3"/>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3"/>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3"/>
                                        </p:tgtEl>
                                      </p:cBhvr>
                                    </p:animEffect>
                                  </p:childTnLst>
                                </p:cTn>
                              </p:par>
                            </p:childTnLst>
                          </p:cTn>
                        </p:par>
                        <p:par>
                          <p:cTn id="30" fill="hold">
                            <p:stCondLst>
                              <p:cond delay="2500"/>
                            </p:stCondLst>
                            <p:childTnLst>
                              <p:par>
                                <p:cTn id="31" presetID="25" presetClass="entr" presetSubtype="0" fill="hold"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decel="50000" fill="hold">
                                          <p:stCondLst>
                                            <p:cond delay="0"/>
                                          </p:stCondLst>
                                        </p:cTn>
                                        <p:tgtEl>
                                          <p:spTgt spid="79"/>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id="36" dur="1000" fill="hold"/>
                                        <p:tgtEl>
                                          <p:spTgt spid="79"/>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79"/>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79"/>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79"/>
                                        </p:tgtEl>
                                      </p:cBhvr>
                                    </p:animEffect>
                                  </p:childTnLst>
                                </p:cTn>
                              </p:par>
                            </p:childTnLst>
                          </p:cTn>
                        </p:par>
                        <p:par>
                          <p:cTn id="41" fill="hold">
                            <p:stCondLst>
                              <p:cond delay="3500"/>
                            </p:stCondLst>
                            <p:childTnLst>
                              <p:par>
                                <p:cTn id="42" presetID="25"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 calcmode="lin" valueType="num">
                                      <p:cBhvr>
                                        <p:cTn id="44"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47" dur="1000" fill="hold"/>
                                        <p:tgtEl>
                                          <p:spTgt spid="8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84"/>
                                        </p:tgtEl>
                                      </p:cBhvr>
                                    </p:animEffect>
                                  </p:childTnLst>
                                </p:cTn>
                              </p:par>
                            </p:childTnLst>
                          </p:cTn>
                        </p:par>
                        <p:par>
                          <p:cTn id="52" fill="hold">
                            <p:stCondLst>
                              <p:cond delay="4500"/>
                            </p:stCondLst>
                            <p:childTnLst>
                              <p:par>
                                <p:cTn id="53" presetID="25" presetClass="entr" presetSubtype="0"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decel="50000" fill="hold">
                                          <p:stCondLst>
                                            <p:cond delay="0"/>
                                          </p:stCondLst>
                                        </p:cTn>
                                        <p:tgtEl>
                                          <p:spTgt spid="8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8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81"/>
                                        </p:tgtEl>
                                        <p:attrNameLst>
                                          <p:attrName>ppt_w</p:attrName>
                                        </p:attrNameLst>
                                      </p:cBhvr>
                                      <p:tavLst>
                                        <p:tav tm="0">
                                          <p:val>
                                            <p:strVal val="#ppt_w*.05"/>
                                          </p:val>
                                        </p:tav>
                                        <p:tav tm="100000">
                                          <p:val>
                                            <p:strVal val="#ppt_w"/>
                                          </p:val>
                                        </p:tav>
                                      </p:tavLst>
                                    </p:anim>
                                    <p:anim calcmode="lin" valueType="num">
                                      <p:cBhvr>
                                        <p:cTn id="58" dur="1000" fill="hold"/>
                                        <p:tgtEl>
                                          <p:spTgt spid="8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8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8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8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81"/>
                                        </p:tgtEl>
                                      </p:cBhvr>
                                    </p:animEffect>
                                  </p:childTnLst>
                                </p:cTn>
                              </p:par>
                            </p:childTnLst>
                          </p:cTn>
                        </p:par>
                        <p:par>
                          <p:cTn id="63" fill="hold">
                            <p:stCondLst>
                              <p:cond delay="5500"/>
                            </p:stCondLst>
                            <p:childTnLst>
                              <p:par>
                                <p:cTn id="64" presetID="25" presetClass="entr" presetSubtype="0" fill="hold" nodeType="afterEffect">
                                  <p:stCondLst>
                                    <p:cond delay="0"/>
                                  </p:stCondLst>
                                  <p:childTnLst>
                                    <p:set>
                                      <p:cBhvr>
                                        <p:cTn id="65" dur="1" fill="hold">
                                          <p:stCondLst>
                                            <p:cond delay="0"/>
                                          </p:stCondLst>
                                        </p:cTn>
                                        <p:tgtEl>
                                          <p:spTgt spid="80"/>
                                        </p:tgtEl>
                                        <p:attrNameLst>
                                          <p:attrName>style.visibility</p:attrName>
                                        </p:attrNameLst>
                                      </p:cBhvr>
                                      <p:to>
                                        <p:strVal val="visible"/>
                                      </p:to>
                                    </p:set>
                                    <p:anim calcmode="lin" valueType="num">
                                      <p:cBhvr>
                                        <p:cTn id="66"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69" dur="1000" fill="hold"/>
                                        <p:tgtEl>
                                          <p:spTgt spid="80"/>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15616" y="1478000"/>
            <a:ext cx="6912768" cy="1800200"/>
          </a:xfrm>
          <a:prstGeom prst="roundRect">
            <a:avLst/>
          </a:prstGeom>
          <a:noFill/>
          <a:ln w="3175">
            <a:solidFill>
              <a:srgbClr val="198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580461" y="2965801"/>
            <a:ext cx="6264696" cy="463841"/>
            <a:chOff x="1619672" y="3325841"/>
            <a:chExt cx="6264696" cy="463841"/>
          </a:xfrm>
        </p:grpSpPr>
        <p:sp>
          <p:nvSpPr>
            <p:cNvPr id="4" name="圆角矩形 3"/>
            <p:cNvSpPr/>
            <p:nvPr/>
          </p:nvSpPr>
          <p:spPr>
            <a:xfrm>
              <a:off x="1619672" y="3325841"/>
              <a:ext cx="6264696" cy="463841"/>
            </a:xfrm>
            <a:prstGeom prst="roundRect">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691680" y="3403872"/>
              <a:ext cx="6192688" cy="338554"/>
            </a:xfrm>
            <a:prstGeom prst="rect">
              <a:avLst/>
            </a:prstGeom>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a:t>
              </a:r>
            </a:p>
          </p:txBody>
        </p:sp>
      </p:grpSp>
      <p:grpSp>
        <p:nvGrpSpPr>
          <p:cNvPr id="6" name="组合 5"/>
          <p:cNvGrpSpPr/>
          <p:nvPr/>
        </p:nvGrpSpPr>
        <p:grpSpPr>
          <a:xfrm>
            <a:off x="1394449" y="965478"/>
            <a:ext cx="1377351" cy="1741822"/>
            <a:chOff x="1510934" y="1563638"/>
            <a:chExt cx="1377351" cy="1741822"/>
          </a:xfrm>
        </p:grpSpPr>
        <p:sp>
          <p:nvSpPr>
            <p:cNvPr id="7" name="矩形 6"/>
            <p:cNvSpPr/>
            <p:nvPr/>
          </p:nvSpPr>
          <p:spPr>
            <a:xfrm>
              <a:off x="1510934" y="280582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p>
          </p:txBody>
        </p:sp>
        <p:sp>
          <p:nvSpPr>
            <p:cNvPr id="8" name="椭圆 7"/>
            <p:cNvSpPr/>
            <p:nvPr/>
          </p:nvSpPr>
          <p:spPr>
            <a:xfrm>
              <a:off x="1568005" y="1563638"/>
              <a:ext cx="1246474" cy="1246474"/>
            </a:xfrm>
            <a:prstGeom prst="ellipse">
              <a:avLst/>
            </a:prstGeom>
            <a:solidFill>
              <a:srgbClr val="19836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0"/>
            <p:cNvSpPr>
              <a:spLocks noEditPoints="1"/>
            </p:cNvSpPr>
            <p:nvPr/>
          </p:nvSpPr>
          <p:spPr bwMode="auto">
            <a:xfrm>
              <a:off x="1833981" y="1994101"/>
              <a:ext cx="714523" cy="385548"/>
            </a:xfrm>
            <a:custGeom>
              <a:avLst/>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grpSp>
      <p:grpSp>
        <p:nvGrpSpPr>
          <p:cNvPr id="10" name="组合 9"/>
          <p:cNvGrpSpPr/>
          <p:nvPr/>
        </p:nvGrpSpPr>
        <p:grpSpPr>
          <a:xfrm>
            <a:off x="3054566" y="965478"/>
            <a:ext cx="1377351" cy="1741822"/>
            <a:chOff x="3305868" y="1563638"/>
            <a:chExt cx="1377351" cy="1741822"/>
          </a:xfrm>
        </p:grpSpPr>
        <p:sp>
          <p:nvSpPr>
            <p:cNvPr id="11" name="矩形 10"/>
            <p:cNvSpPr/>
            <p:nvPr/>
          </p:nvSpPr>
          <p:spPr>
            <a:xfrm>
              <a:off x="3305868" y="280582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p>
          </p:txBody>
        </p:sp>
        <p:sp>
          <p:nvSpPr>
            <p:cNvPr id="12" name="椭圆 11"/>
            <p:cNvSpPr/>
            <p:nvPr/>
          </p:nvSpPr>
          <p:spPr>
            <a:xfrm>
              <a:off x="3362939" y="1563638"/>
              <a:ext cx="1246474" cy="1246474"/>
            </a:xfrm>
            <a:prstGeom prst="ellipse">
              <a:avLst/>
            </a:prstGeom>
            <a:solidFill>
              <a:srgbClr val="19836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3632043" y="1837032"/>
              <a:ext cx="724999" cy="716617"/>
              <a:chOff x="11145838" y="3187700"/>
              <a:chExt cx="549276" cy="542925"/>
            </a:xfrm>
          </p:grpSpPr>
          <p:sp>
            <p:nvSpPr>
              <p:cNvPr id="14"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15"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grpSp>
      <p:grpSp>
        <p:nvGrpSpPr>
          <p:cNvPr id="16" name="组合 15"/>
          <p:cNvGrpSpPr/>
          <p:nvPr/>
        </p:nvGrpSpPr>
        <p:grpSpPr>
          <a:xfrm>
            <a:off x="4788024" y="965478"/>
            <a:ext cx="1377351" cy="1741822"/>
            <a:chOff x="5143134" y="1563638"/>
            <a:chExt cx="1377351" cy="1741822"/>
          </a:xfrm>
        </p:grpSpPr>
        <p:sp>
          <p:nvSpPr>
            <p:cNvPr id="17" name="矩形 16"/>
            <p:cNvSpPr/>
            <p:nvPr/>
          </p:nvSpPr>
          <p:spPr>
            <a:xfrm>
              <a:off x="5143134" y="280582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p>
          </p:txBody>
        </p:sp>
        <p:sp>
          <p:nvSpPr>
            <p:cNvPr id="18" name="椭圆 17"/>
            <p:cNvSpPr/>
            <p:nvPr/>
          </p:nvSpPr>
          <p:spPr>
            <a:xfrm>
              <a:off x="5247881" y="1563638"/>
              <a:ext cx="1246474" cy="1246474"/>
            </a:xfrm>
            <a:prstGeom prst="ellipse">
              <a:avLst/>
            </a:prstGeom>
            <a:solidFill>
              <a:srgbClr val="19836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5513857" y="1906751"/>
              <a:ext cx="714523" cy="592990"/>
              <a:chOff x="7179072" y="5846840"/>
              <a:chExt cx="541338" cy="449263"/>
            </a:xfrm>
          </p:grpSpPr>
          <p:sp>
            <p:nvSpPr>
              <p:cNvPr id="20" name="Freeform 64"/>
              <p:cNvSpPr/>
              <p:nvPr/>
            </p:nvSpPr>
            <p:spPr bwMode="auto">
              <a:xfrm>
                <a:off x="7240588" y="6027738"/>
                <a:ext cx="112713" cy="157163"/>
              </a:xfrm>
              <a:custGeom>
                <a:avLst/>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1" name="Freeform 65"/>
              <p:cNvSpPr>
                <a:spLocks noEditPoints="1"/>
              </p:cNvSpPr>
              <p:nvPr/>
            </p:nvSpPr>
            <p:spPr bwMode="auto">
              <a:xfrm>
                <a:off x="7179072" y="5846840"/>
                <a:ext cx="541338" cy="449263"/>
              </a:xfrm>
              <a:custGeom>
                <a:avLst/>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grpSp>
      <p:grpSp>
        <p:nvGrpSpPr>
          <p:cNvPr id="22" name="组合 21"/>
          <p:cNvGrpSpPr/>
          <p:nvPr/>
        </p:nvGrpSpPr>
        <p:grpSpPr>
          <a:xfrm>
            <a:off x="6516216" y="973944"/>
            <a:ext cx="1377351" cy="1741822"/>
            <a:chOff x="6785667" y="1572104"/>
            <a:chExt cx="1377351" cy="1741822"/>
          </a:xfrm>
        </p:grpSpPr>
        <p:sp>
          <p:nvSpPr>
            <p:cNvPr id="23" name="矩形 22"/>
            <p:cNvSpPr/>
            <p:nvPr/>
          </p:nvSpPr>
          <p:spPr>
            <a:xfrm>
              <a:off x="6785667" y="2814287"/>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p>
          </p:txBody>
        </p:sp>
        <p:sp>
          <p:nvSpPr>
            <p:cNvPr id="24" name="椭圆 23"/>
            <p:cNvSpPr/>
            <p:nvPr/>
          </p:nvSpPr>
          <p:spPr>
            <a:xfrm>
              <a:off x="6842738" y="1572104"/>
              <a:ext cx="1246474" cy="1246474"/>
            </a:xfrm>
            <a:prstGeom prst="ellipse">
              <a:avLst/>
            </a:prstGeom>
            <a:solidFill>
              <a:srgbClr val="19836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7228150" y="1853158"/>
              <a:ext cx="475649" cy="712427"/>
              <a:chOff x="658813" y="3189288"/>
              <a:chExt cx="360363" cy="539750"/>
            </a:xfrm>
          </p:grpSpPr>
          <p:sp>
            <p:nvSpPr>
              <p:cNvPr id="26" name="Freeform 35"/>
              <p:cNvSpPr/>
              <p:nvPr/>
            </p:nvSpPr>
            <p:spPr bwMode="auto">
              <a:xfrm>
                <a:off x="749300" y="3594100"/>
                <a:ext cx="179388" cy="134938"/>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7" name="Freeform 36"/>
              <p:cNvSpPr>
                <a:spLocks noEditPoints="1"/>
              </p:cNvSpPr>
              <p:nvPr/>
            </p:nvSpPr>
            <p:spPr bwMode="auto">
              <a:xfrm>
                <a:off x="658813" y="3189288"/>
                <a:ext cx="360363" cy="382588"/>
              </a:xfrm>
              <a:custGeom>
                <a:avLst/>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grpSp>
      <p:sp>
        <p:nvSpPr>
          <p:cNvPr id="28" name="TextBox 80"/>
          <p:cNvSpPr>
            <a:spLocks noChangeArrowheads="1"/>
          </p:cNvSpPr>
          <p:nvPr/>
        </p:nvSpPr>
        <p:spPr bwMode="auto">
          <a:xfrm>
            <a:off x="921658" y="3822888"/>
            <a:ext cx="761078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ts val="600"/>
              </a:spcBef>
              <a:spcAft>
                <a:spcPts val="600"/>
              </a:spcAft>
              <a:buClr>
                <a:srgbClr val="074AA1"/>
              </a:buClr>
              <a:defRPr/>
            </a:pPr>
            <a:r>
              <a:rPr lang="zh-CN" altLang="en-US" sz="1400" dirty="0">
                <a:solidFill>
                  <a:srgbClr val="272E38"/>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400" dirty="0">
              <a:solidFill>
                <a:srgbClr val="272E38"/>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06558" y="61896"/>
            <a:ext cx="2059113" cy="461665"/>
            <a:chOff x="106558" y="61896"/>
            <a:chExt cx="2059113" cy="461665"/>
          </a:xfrm>
        </p:grpSpPr>
        <p:sp>
          <p:nvSpPr>
            <p:cNvPr id="30" name="矩形 29"/>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31"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1250"/>
                                        <p:tgtEl>
                                          <p:spTgt spid="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p:cBhvr>
                                        <p:cTn id="39"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3384100" y="3223808"/>
            <a:ext cx="2720775" cy="646331"/>
          </a:xfrm>
          <a:prstGeom prst="rect">
            <a:avLst/>
          </a:prstGeom>
          <a:noFill/>
        </p:spPr>
        <p:txBody>
          <a:bodyPr wrap="square" rtlCol="0">
            <a:spAutoFit/>
          </a:bodyPr>
          <a:lstStyle/>
          <a:p>
            <a:pPr algn="dist"/>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工作规划</a:t>
            </a:r>
          </a:p>
        </p:txBody>
      </p:sp>
      <p:grpSp>
        <p:nvGrpSpPr>
          <p:cNvPr id="3" name="组合 2"/>
          <p:cNvGrpSpPr/>
          <p:nvPr/>
        </p:nvGrpSpPr>
        <p:grpSpPr>
          <a:xfrm>
            <a:off x="3844388" y="1315153"/>
            <a:ext cx="1800200" cy="1781180"/>
            <a:chOff x="3796529" y="1094059"/>
            <a:chExt cx="1800200" cy="1781180"/>
          </a:xfrm>
        </p:grpSpPr>
        <p:sp>
          <p:nvSpPr>
            <p:cNvPr id="2" name="椭圆 1"/>
            <p:cNvSpPr/>
            <p:nvPr/>
          </p:nvSpPr>
          <p:spPr>
            <a:xfrm>
              <a:off x="3796529" y="1094059"/>
              <a:ext cx="1800200" cy="1781180"/>
            </a:xfrm>
            <a:prstGeom prst="ellipse">
              <a:avLst/>
            </a:prstGeom>
            <a:solidFill>
              <a:srgbClr val="19836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5" name="TextBox 14"/>
            <p:cNvSpPr txBox="1"/>
            <p:nvPr/>
          </p:nvSpPr>
          <p:spPr>
            <a:xfrm>
              <a:off x="4300527" y="1384485"/>
              <a:ext cx="792205" cy="1200329"/>
            </a:xfrm>
            <a:prstGeom prst="rect">
              <a:avLst/>
            </a:prstGeom>
            <a:noFill/>
          </p:spPr>
          <p:txBody>
            <a:bodyPr wrap="none" rtlCol="0">
              <a:spAutoFit/>
            </a:bodyPr>
            <a:lstStyle/>
            <a:p>
              <a:pPr algn="ctr"/>
              <a:r>
                <a:rPr lang="en-US" altLang="zh-CN" sz="7200" b="1" spc="300" dirty="0">
                  <a:solidFill>
                    <a:schemeClr val="bg1">
                      <a:lumMod val="95000"/>
                    </a:schemeClr>
                  </a:solidFill>
                  <a:latin typeface="微软雅黑" panose="020B0503020204020204" pitchFamily="34" charset="-122"/>
                  <a:ea typeface="微软雅黑" panose="020B0503020204020204" pitchFamily="34" charset="-122"/>
                </a:rPr>
                <a:t>4</a:t>
              </a:r>
              <a:endParaRPr lang="zh-CN" altLang="en-US" sz="7200" b="1" spc="3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5" name="椭圆 4"/>
          <p:cNvSpPr/>
          <p:nvPr/>
        </p:nvSpPr>
        <p:spPr>
          <a:xfrm>
            <a:off x="3707904" y="1187677"/>
            <a:ext cx="2073168" cy="2036131"/>
          </a:xfrm>
          <a:prstGeom prst="ellipse">
            <a:avLst/>
          </a:prstGeom>
          <a:noFill/>
          <a:ln>
            <a:solidFill>
              <a:srgbClr val="1983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4"/>
          <a:srcRect l="1" t="-7085" r="-8797" b="-1"/>
          <a:stretch>
            <a:fillRect/>
          </a:stretch>
        </p:blipFill>
        <p:spPr>
          <a:xfrm rot="2455235">
            <a:off x="2703646" y="1536696"/>
            <a:ext cx="2311612" cy="1245139"/>
          </a:xfrm>
          <a:prstGeom prst="rect">
            <a:avLst/>
          </a:prstGeom>
        </p:spPr>
      </p:pic>
      <p:pic>
        <p:nvPicPr>
          <p:cNvPr id="9" name="图片 8"/>
          <p:cNvPicPr>
            <a:picLocks noChangeAspect="1"/>
          </p:cNvPicPr>
          <p:nvPr/>
        </p:nvPicPr>
        <p:blipFill>
          <a:blip r:embed="rId5"/>
          <a:stretch>
            <a:fillRect/>
          </a:stretch>
        </p:blipFill>
        <p:spPr>
          <a:xfrm rot="11562129">
            <a:off x="-121236" y="3650732"/>
            <a:ext cx="2113667" cy="1429529"/>
          </a:xfrm>
          <a:prstGeom prst="rect">
            <a:avLst/>
          </a:prstGeom>
        </p:spPr>
      </p:pic>
      <p:pic>
        <p:nvPicPr>
          <p:cNvPr id="10" name="图片 9"/>
          <p:cNvPicPr>
            <a:picLocks noChangeAspect="1"/>
          </p:cNvPicPr>
          <p:nvPr/>
        </p:nvPicPr>
        <p:blipFill>
          <a:blip r:embed="rId5"/>
          <a:stretch>
            <a:fillRect/>
          </a:stretch>
        </p:blipFill>
        <p:spPr>
          <a:xfrm rot="11562129" flipH="1" flipV="1">
            <a:off x="7295587" y="-35076"/>
            <a:ext cx="2113667" cy="1429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500"/>
                                        <p:tgtEl>
                                          <p:spTgt spid="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3500"/>
                            </p:stCondLst>
                            <p:childTnLst>
                              <p:par>
                                <p:cTn id="17" presetID="23" presetClass="entr" presetSubtype="3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750" fill="hold"/>
                                        <p:tgtEl>
                                          <p:spTgt spid="16"/>
                                        </p:tgtEl>
                                        <p:attrNameLst>
                                          <p:attrName>ppt_w</p:attrName>
                                        </p:attrNameLst>
                                      </p:cBhvr>
                                      <p:tavLst>
                                        <p:tav tm="0">
                                          <p:val>
                                            <p:strVal val="4*#ppt_w"/>
                                          </p:val>
                                        </p:tav>
                                        <p:tav tm="100000">
                                          <p:val>
                                            <p:strVal val="#ppt_w"/>
                                          </p:val>
                                        </p:tav>
                                      </p:tavLst>
                                    </p:anim>
                                    <p:anim calcmode="lin" valueType="num">
                                      <p:cBhvr>
                                        <p:cTn id="20" dur="75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a:spLocks noEditPoints="1"/>
          </p:cNvSpPr>
          <p:nvPr/>
        </p:nvSpPr>
        <p:spPr bwMode="auto">
          <a:xfrm>
            <a:off x="6228789" y="2353417"/>
            <a:ext cx="345052" cy="542381"/>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rgbClr val="19836D"/>
          </a:soli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nvGrpSpPr>
          <p:cNvPr id="3" name="组合 2"/>
          <p:cNvGrpSpPr/>
          <p:nvPr/>
        </p:nvGrpSpPr>
        <p:grpSpPr>
          <a:xfrm>
            <a:off x="5204159" y="1461158"/>
            <a:ext cx="463008" cy="500490"/>
            <a:chOff x="6902450" y="3638551"/>
            <a:chExt cx="666750" cy="720725"/>
          </a:xfrm>
          <a:solidFill>
            <a:srgbClr val="19836D"/>
          </a:solidFill>
        </p:grpSpPr>
        <p:sp>
          <p:nvSpPr>
            <p:cNvPr id="4"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7" name="组合 6"/>
          <p:cNvGrpSpPr/>
          <p:nvPr/>
        </p:nvGrpSpPr>
        <p:grpSpPr>
          <a:xfrm>
            <a:off x="4028157" y="2286435"/>
            <a:ext cx="510412" cy="456394"/>
            <a:chOff x="5514975" y="2330451"/>
            <a:chExt cx="735013" cy="657225"/>
          </a:xfrm>
          <a:solidFill>
            <a:srgbClr val="19836D"/>
          </a:solidFill>
        </p:grpSpPr>
        <p:sp>
          <p:nvSpPr>
            <p:cNvPr id="8"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9"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0"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11" name="组合 10"/>
          <p:cNvGrpSpPr/>
          <p:nvPr/>
        </p:nvGrpSpPr>
        <p:grpSpPr>
          <a:xfrm>
            <a:off x="3044737" y="1024015"/>
            <a:ext cx="357178" cy="513719"/>
            <a:chOff x="4256087" y="1109663"/>
            <a:chExt cx="514350" cy="739775"/>
          </a:xfrm>
          <a:solidFill>
            <a:srgbClr val="19836D"/>
          </a:solidFill>
        </p:grpSpPr>
        <p:sp>
          <p:nvSpPr>
            <p:cNvPr id="12"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3"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14" name="Freeform 16"/>
          <p:cNvSpPr>
            <a:spLocks noEditPoints="1"/>
          </p:cNvSpPr>
          <p:nvPr/>
        </p:nvSpPr>
        <p:spPr bwMode="auto">
          <a:xfrm>
            <a:off x="3354365" y="2821272"/>
            <a:ext cx="1751069" cy="1741348"/>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solidFill>
            <a:srgbClr val="1983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sp>
        <p:nvSpPr>
          <p:cNvPr id="15" name="Freeform 18"/>
          <p:cNvSpPr>
            <a:spLocks noEditPoints="1"/>
          </p:cNvSpPr>
          <p:nvPr/>
        </p:nvSpPr>
        <p:spPr bwMode="auto">
          <a:xfrm>
            <a:off x="4734668" y="2021417"/>
            <a:ext cx="1294208" cy="1284488"/>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solidFill>
            <a:srgbClr val="1983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sp>
        <p:nvSpPr>
          <p:cNvPr id="16" name="Freeform 19"/>
          <p:cNvSpPr>
            <a:spLocks noEditPoints="1"/>
          </p:cNvSpPr>
          <p:nvPr/>
        </p:nvSpPr>
        <p:spPr bwMode="auto">
          <a:xfrm>
            <a:off x="5769201" y="2943471"/>
            <a:ext cx="941495" cy="937329"/>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solidFill>
            <a:srgbClr val="1983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sp>
        <p:nvSpPr>
          <p:cNvPr id="17" name="Freeform 22"/>
          <p:cNvSpPr>
            <a:spLocks noEditPoints="1"/>
          </p:cNvSpPr>
          <p:nvPr/>
        </p:nvSpPr>
        <p:spPr bwMode="auto">
          <a:xfrm>
            <a:off x="2339274" y="1614547"/>
            <a:ext cx="1558048" cy="155110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rgbClr val="1983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sp>
        <p:nvSpPr>
          <p:cNvPr id="18" name="椭圆 17"/>
          <p:cNvSpPr/>
          <p:nvPr/>
        </p:nvSpPr>
        <p:spPr>
          <a:xfrm>
            <a:off x="2775398" y="2053733"/>
            <a:ext cx="685800" cy="685800"/>
          </a:xfrm>
          <a:prstGeom prst="ellipse">
            <a:avLst/>
          </a:prstGeom>
          <a:noFill/>
          <a:ln w="28575">
            <a:solidFill>
              <a:srgbClr val="19836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19" name="Content Placeholder 2"/>
          <p:cNvSpPr txBox="1"/>
          <p:nvPr/>
        </p:nvSpPr>
        <p:spPr bwMode="auto">
          <a:xfrm>
            <a:off x="5769201" y="1264389"/>
            <a:ext cx="2187175"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0" defTabSz="685800">
              <a:spcBef>
                <a:spcPct val="20000"/>
              </a:spcBef>
              <a:defRPr/>
            </a:pPr>
            <a:r>
              <a:rPr lang="zh-CN" altLang="en-US" sz="1200" b="1" kern="0" dirty="0">
                <a:solidFill>
                  <a:srgbClr val="272E38"/>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rgbClr val="272E38"/>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rgbClr val="272E38"/>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rgbClr val="272E38"/>
              </a:solidFill>
              <a:latin typeface="微软雅黑" panose="020B0503020204020204" pitchFamily="34" charset="-122"/>
              <a:ea typeface="微软雅黑" panose="020B0503020204020204" pitchFamily="34" charset="-122"/>
              <a:cs typeface="Raleway Light"/>
            </a:endParaRPr>
          </a:p>
        </p:txBody>
      </p:sp>
      <p:sp>
        <p:nvSpPr>
          <p:cNvPr id="20" name="Content Placeholder 2"/>
          <p:cNvSpPr txBox="1"/>
          <p:nvPr/>
        </p:nvSpPr>
        <p:spPr bwMode="auto">
          <a:xfrm>
            <a:off x="6534184" y="3760319"/>
            <a:ext cx="185413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0" defTabSz="685800">
              <a:spcBef>
                <a:spcPct val="20000"/>
              </a:spcBef>
              <a:defRPr/>
            </a:pPr>
            <a:r>
              <a:rPr lang="zh-CN" altLang="en-US" sz="1200" b="1" kern="0" dirty="0">
                <a:solidFill>
                  <a:srgbClr val="272E38"/>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rgbClr val="272E38"/>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rgbClr val="272E38"/>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800" kern="0" dirty="0">
              <a:solidFill>
                <a:srgbClr val="272E38"/>
              </a:solidFill>
              <a:latin typeface="微软雅黑" panose="020B0503020204020204" pitchFamily="34" charset="-122"/>
              <a:ea typeface="微软雅黑" panose="020B0503020204020204" pitchFamily="34" charset="-122"/>
              <a:cs typeface="Raleway Light"/>
            </a:endParaRPr>
          </a:p>
        </p:txBody>
      </p:sp>
      <p:sp>
        <p:nvSpPr>
          <p:cNvPr id="21" name="Content Placeholder 2"/>
          <p:cNvSpPr txBox="1"/>
          <p:nvPr/>
        </p:nvSpPr>
        <p:spPr bwMode="auto">
          <a:xfrm>
            <a:off x="395536" y="1742371"/>
            <a:ext cx="1926248"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0" algn="r" defTabSz="685800">
              <a:spcBef>
                <a:spcPct val="20000"/>
              </a:spcBef>
              <a:defRPr/>
            </a:pPr>
            <a:r>
              <a:rPr lang="zh-CN" altLang="en-US" sz="1200" b="1" kern="0" dirty="0">
                <a:solidFill>
                  <a:srgbClr val="272E38"/>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rgbClr val="272E38"/>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rgbClr val="272E38"/>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rgbClr val="272E38"/>
              </a:solidFill>
              <a:latin typeface="微软雅黑" panose="020B0503020204020204" pitchFamily="34" charset="-122"/>
              <a:ea typeface="微软雅黑" panose="020B0503020204020204" pitchFamily="34" charset="-122"/>
              <a:cs typeface="Raleway Light"/>
            </a:endParaRPr>
          </a:p>
        </p:txBody>
      </p:sp>
      <p:sp>
        <p:nvSpPr>
          <p:cNvPr id="22" name="Content Placeholder 2"/>
          <p:cNvSpPr txBox="1"/>
          <p:nvPr/>
        </p:nvSpPr>
        <p:spPr bwMode="auto">
          <a:xfrm>
            <a:off x="1187625" y="3474190"/>
            <a:ext cx="213861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0" algn="r" defTabSz="685800">
              <a:spcBef>
                <a:spcPct val="20000"/>
              </a:spcBef>
              <a:defRPr/>
            </a:pPr>
            <a:r>
              <a:rPr lang="zh-CN" altLang="en-US" sz="1200" b="1" kern="0" dirty="0">
                <a:solidFill>
                  <a:srgbClr val="272E38"/>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rgbClr val="272E38"/>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rgbClr val="272E38"/>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rgbClr val="272E38"/>
              </a:solidFill>
              <a:latin typeface="微软雅黑" panose="020B0503020204020204" pitchFamily="34" charset="-122"/>
              <a:ea typeface="微软雅黑" panose="020B0503020204020204" pitchFamily="34" charset="-122"/>
              <a:cs typeface="Raleway Light"/>
            </a:endParaRPr>
          </a:p>
        </p:txBody>
      </p:sp>
      <p:grpSp>
        <p:nvGrpSpPr>
          <p:cNvPr id="23" name="组合 22"/>
          <p:cNvGrpSpPr/>
          <p:nvPr/>
        </p:nvGrpSpPr>
        <p:grpSpPr>
          <a:xfrm>
            <a:off x="106558" y="61896"/>
            <a:ext cx="2059113" cy="461665"/>
            <a:chOff x="106558" y="61896"/>
            <a:chExt cx="2059113" cy="461665"/>
          </a:xfrm>
        </p:grpSpPr>
        <p:sp>
          <p:nvSpPr>
            <p:cNvPr id="24" name="矩形 23"/>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25"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4"/>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5"/>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6"/>
                                        </p:tgtEl>
                                        <p:attrNameLst>
                                          <p:attrName>r</p:attrName>
                                        </p:attrNameLst>
                                      </p:cBhvr>
                                    </p:animRot>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228349" y="948801"/>
            <a:ext cx="1464336" cy="1051624"/>
            <a:chOff x="1242493" y="1599504"/>
            <a:chExt cx="1464336" cy="1051624"/>
          </a:xfrm>
        </p:grpSpPr>
        <p:sp>
          <p:nvSpPr>
            <p:cNvPr id="38" name="TextBox 37"/>
            <p:cNvSpPr txBox="1"/>
            <p:nvPr/>
          </p:nvSpPr>
          <p:spPr>
            <a:xfrm>
              <a:off x="1242493" y="1599504"/>
              <a:ext cx="1464336" cy="754053"/>
            </a:xfrm>
            <a:prstGeom prst="rect">
              <a:avLst/>
            </a:prstGeom>
            <a:noFill/>
          </p:spPr>
          <p:txBody>
            <a:bodyPr wrap="squar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algn="dist"/>
              <a:r>
                <a:rPr lang="zh-CN" altLang="en-US" sz="4300" dirty="0">
                  <a:solidFill>
                    <a:srgbClr val="19836D"/>
                  </a:solidFill>
                </a:rPr>
                <a:t>目录</a:t>
              </a:r>
            </a:p>
          </p:txBody>
        </p:sp>
        <p:sp>
          <p:nvSpPr>
            <p:cNvPr id="39" name="TextBox 38"/>
            <p:cNvSpPr txBox="1"/>
            <p:nvPr/>
          </p:nvSpPr>
          <p:spPr>
            <a:xfrm rot="21560070">
              <a:off x="1313215" y="2318729"/>
              <a:ext cx="1353678" cy="33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dist"/>
              <a:r>
                <a:rPr lang="en-US" altLang="zh-CN" dirty="0">
                  <a:solidFill>
                    <a:schemeClr val="tx1">
                      <a:lumMod val="75000"/>
                      <a:lumOff val="25000"/>
                    </a:schemeClr>
                  </a:solidFill>
                </a:rPr>
                <a:t>CONTENTS    </a:t>
              </a:r>
            </a:p>
          </p:txBody>
        </p:sp>
      </p:grpSp>
      <p:sp>
        <p:nvSpPr>
          <p:cNvPr id="48" name="TextBox 47"/>
          <p:cNvSpPr txBox="1"/>
          <p:nvPr/>
        </p:nvSpPr>
        <p:spPr>
          <a:xfrm>
            <a:off x="5126895" y="1301243"/>
            <a:ext cx="2262158" cy="369332"/>
          </a:xfrm>
          <a:prstGeom prst="rect">
            <a:avLst/>
          </a:prstGeom>
          <a:noFill/>
        </p:spPr>
        <p:txBody>
          <a:bodyPr wrap="non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第一部分：工作回顾</a:t>
            </a:r>
          </a:p>
        </p:txBody>
      </p:sp>
      <p:grpSp>
        <p:nvGrpSpPr>
          <p:cNvPr id="6" name="组合 5"/>
          <p:cNvGrpSpPr/>
          <p:nvPr/>
        </p:nvGrpSpPr>
        <p:grpSpPr>
          <a:xfrm>
            <a:off x="3701622" y="1104184"/>
            <a:ext cx="1330165" cy="622810"/>
            <a:chOff x="1895795" y="1940809"/>
            <a:chExt cx="1330165" cy="622810"/>
          </a:xfrm>
        </p:grpSpPr>
        <p:grpSp>
          <p:nvGrpSpPr>
            <p:cNvPr id="5" name="组合 4"/>
            <p:cNvGrpSpPr/>
            <p:nvPr/>
          </p:nvGrpSpPr>
          <p:grpSpPr>
            <a:xfrm>
              <a:off x="2588927" y="2027624"/>
              <a:ext cx="637033" cy="535995"/>
              <a:chOff x="2588927" y="2027624"/>
              <a:chExt cx="637033" cy="535995"/>
            </a:xfrm>
          </p:grpSpPr>
          <p:sp>
            <p:nvSpPr>
              <p:cNvPr id="40" name="六边形 39"/>
              <p:cNvSpPr/>
              <p:nvPr/>
            </p:nvSpPr>
            <p:spPr>
              <a:xfrm>
                <a:off x="2588927" y="2027624"/>
                <a:ext cx="637033" cy="535995"/>
              </a:xfrm>
              <a:prstGeom prst="hexagon">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BE6C8"/>
                  </a:solidFill>
                </a:endParaRPr>
              </a:p>
            </p:txBody>
          </p:sp>
          <p:sp>
            <p:nvSpPr>
              <p:cNvPr id="44" name="TextBox 43"/>
              <p:cNvSpPr txBox="1"/>
              <p:nvPr/>
            </p:nvSpPr>
            <p:spPr>
              <a:xfrm>
                <a:off x="2684035" y="2095566"/>
                <a:ext cx="486030" cy="400110"/>
              </a:xfrm>
              <a:prstGeom prst="rect">
                <a:avLst/>
              </a:prstGeom>
              <a:noFill/>
            </p:spPr>
            <p:txBody>
              <a:bodyPr wrap="none" rtlCol="0">
                <a:spAutoFit/>
              </a:bodyPr>
              <a:lstStyle/>
              <a:p>
                <a:r>
                  <a:rPr lang="en-US" altLang="zh-CN" sz="2000" dirty="0">
                    <a:solidFill>
                      <a:srgbClr val="EBE6C8"/>
                    </a:solidFill>
                    <a:latin typeface="微软雅黑" panose="020B0503020204020204" pitchFamily="34" charset="-122"/>
                    <a:ea typeface="微软雅黑" panose="020B0503020204020204" pitchFamily="34" charset="-122"/>
                  </a:rPr>
                  <a:t>01</a:t>
                </a:r>
                <a:endParaRPr lang="zh-CN" altLang="en-US" sz="2000" dirty="0">
                  <a:solidFill>
                    <a:srgbClr val="EBE6C8"/>
                  </a:solidFill>
                  <a:latin typeface="微软雅黑" panose="020B0503020204020204" pitchFamily="34" charset="-122"/>
                  <a:ea typeface="微软雅黑" panose="020B0503020204020204" pitchFamily="34" charset="-122"/>
                </a:endParaRPr>
              </a:p>
            </p:txBody>
          </p:sp>
        </p:grpSp>
        <p:pic>
          <p:nvPicPr>
            <p:cNvPr id="174" name="图片 173"/>
            <p:cNvPicPr>
              <a:picLocks noChangeAspect="1"/>
            </p:cNvPicPr>
            <p:nvPr/>
          </p:nvPicPr>
          <p:blipFill>
            <a:blip r:embed="rId4"/>
            <a:stretch>
              <a:fillRect/>
            </a:stretch>
          </p:blipFill>
          <p:spPr>
            <a:xfrm rot="2481097">
              <a:off x="1895795" y="1940809"/>
              <a:ext cx="1107334" cy="605991"/>
            </a:xfrm>
            <a:prstGeom prst="rect">
              <a:avLst/>
            </a:prstGeom>
          </p:spPr>
        </p:pic>
      </p:grpSp>
      <p:sp>
        <p:nvSpPr>
          <p:cNvPr id="183" name="TextBox 47"/>
          <p:cNvSpPr txBox="1"/>
          <p:nvPr/>
        </p:nvSpPr>
        <p:spPr>
          <a:xfrm>
            <a:off x="5126895" y="2161208"/>
            <a:ext cx="2262158" cy="369332"/>
          </a:xfrm>
          <a:prstGeom prst="rect">
            <a:avLst/>
          </a:prstGeom>
          <a:noFill/>
        </p:spPr>
        <p:txBody>
          <a:bodyPr wrap="non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第二部分：自我评价</a:t>
            </a:r>
          </a:p>
        </p:txBody>
      </p:sp>
      <p:grpSp>
        <p:nvGrpSpPr>
          <p:cNvPr id="184" name="组合 183"/>
          <p:cNvGrpSpPr/>
          <p:nvPr/>
        </p:nvGrpSpPr>
        <p:grpSpPr>
          <a:xfrm>
            <a:off x="3701622" y="1969354"/>
            <a:ext cx="1330165" cy="622810"/>
            <a:chOff x="1895795" y="1940809"/>
            <a:chExt cx="1330165" cy="622810"/>
          </a:xfrm>
        </p:grpSpPr>
        <p:grpSp>
          <p:nvGrpSpPr>
            <p:cNvPr id="185" name="组合 184"/>
            <p:cNvGrpSpPr/>
            <p:nvPr/>
          </p:nvGrpSpPr>
          <p:grpSpPr>
            <a:xfrm>
              <a:off x="2588927" y="2027624"/>
              <a:ext cx="637033" cy="535995"/>
              <a:chOff x="2588927" y="2027624"/>
              <a:chExt cx="637033" cy="535995"/>
            </a:xfrm>
          </p:grpSpPr>
          <p:sp>
            <p:nvSpPr>
              <p:cNvPr id="187" name="六边形 186"/>
              <p:cNvSpPr/>
              <p:nvPr/>
            </p:nvSpPr>
            <p:spPr>
              <a:xfrm>
                <a:off x="2588927" y="2027624"/>
                <a:ext cx="637033" cy="535995"/>
              </a:xfrm>
              <a:prstGeom prst="hexagon">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BE6C8"/>
                  </a:solidFill>
                </a:endParaRPr>
              </a:p>
            </p:txBody>
          </p:sp>
          <p:sp>
            <p:nvSpPr>
              <p:cNvPr id="188" name="TextBox 43"/>
              <p:cNvSpPr txBox="1"/>
              <p:nvPr/>
            </p:nvSpPr>
            <p:spPr>
              <a:xfrm>
                <a:off x="2684035" y="2095566"/>
                <a:ext cx="486030" cy="400110"/>
              </a:xfrm>
              <a:prstGeom prst="rect">
                <a:avLst/>
              </a:prstGeom>
              <a:noFill/>
            </p:spPr>
            <p:txBody>
              <a:bodyPr wrap="none" rtlCol="0">
                <a:spAutoFit/>
              </a:bodyPr>
              <a:lstStyle/>
              <a:p>
                <a:r>
                  <a:rPr lang="en-US" altLang="zh-CN" sz="2000" dirty="0">
                    <a:solidFill>
                      <a:srgbClr val="EBE6C8"/>
                    </a:solidFill>
                    <a:latin typeface="微软雅黑" panose="020B0503020204020204" pitchFamily="34" charset="-122"/>
                    <a:ea typeface="微软雅黑" panose="020B0503020204020204" pitchFamily="34" charset="-122"/>
                  </a:rPr>
                  <a:t>01</a:t>
                </a:r>
                <a:endParaRPr lang="zh-CN" altLang="en-US" sz="2000" dirty="0">
                  <a:solidFill>
                    <a:srgbClr val="EBE6C8"/>
                  </a:solidFill>
                  <a:latin typeface="微软雅黑" panose="020B0503020204020204" pitchFamily="34" charset="-122"/>
                  <a:ea typeface="微软雅黑" panose="020B0503020204020204" pitchFamily="34" charset="-122"/>
                </a:endParaRPr>
              </a:p>
            </p:txBody>
          </p:sp>
        </p:grpSp>
        <p:pic>
          <p:nvPicPr>
            <p:cNvPr id="186" name="图片 185"/>
            <p:cNvPicPr>
              <a:picLocks noChangeAspect="1"/>
            </p:cNvPicPr>
            <p:nvPr/>
          </p:nvPicPr>
          <p:blipFill>
            <a:blip r:embed="rId4"/>
            <a:stretch>
              <a:fillRect/>
            </a:stretch>
          </p:blipFill>
          <p:spPr>
            <a:xfrm rot="2481097">
              <a:off x="1895795" y="1940809"/>
              <a:ext cx="1107334" cy="605991"/>
            </a:xfrm>
            <a:prstGeom prst="rect">
              <a:avLst/>
            </a:prstGeom>
          </p:spPr>
        </p:pic>
      </p:grpSp>
      <p:sp>
        <p:nvSpPr>
          <p:cNvPr id="189" name="TextBox 47"/>
          <p:cNvSpPr txBox="1"/>
          <p:nvPr/>
        </p:nvSpPr>
        <p:spPr>
          <a:xfrm>
            <a:off x="5126895" y="3021173"/>
            <a:ext cx="2262158" cy="369332"/>
          </a:xfrm>
          <a:prstGeom prst="rect">
            <a:avLst/>
          </a:prstGeom>
          <a:noFill/>
        </p:spPr>
        <p:txBody>
          <a:bodyPr wrap="non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第三部分：工作体会</a:t>
            </a:r>
          </a:p>
        </p:txBody>
      </p:sp>
      <p:grpSp>
        <p:nvGrpSpPr>
          <p:cNvPr id="190" name="组合 189"/>
          <p:cNvGrpSpPr/>
          <p:nvPr/>
        </p:nvGrpSpPr>
        <p:grpSpPr>
          <a:xfrm>
            <a:off x="3701622" y="2829319"/>
            <a:ext cx="1330165" cy="622810"/>
            <a:chOff x="1895795" y="1940809"/>
            <a:chExt cx="1330165" cy="622810"/>
          </a:xfrm>
        </p:grpSpPr>
        <p:grpSp>
          <p:nvGrpSpPr>
            <p:cNvPr id="191" name="组合 190"/>
            <p:cNvGrpSpPr/>
            <p:nvPr/>
          </p:nvGrpSpPr>
          <p:grpSpPr>
            <a:xfrm>
              <a:off x="2588927" y="2027624"/>
              <a:ext cx="637033" cy="535995"/>
              <a:chOff x="2588927" y="2027624"/>
              <a:chExt cx="637033" cy="535995"/>
            </a:xfrm>
          </p:grpSpPr>
          <p:sp>
            <p:nvSpPr>
              <p:cNvPr id="193" name="六边形 192"/>
              <p:cNvSpPr/>
              <p:nvPr/>
            </p:nvSpPr>
            <p:spPr>
              <a:xfrm>
                <a:off x="2588927" y="2027624"/>
                <a:ext cx="637033" cy="535995"/>
              </a:xfrm>
              <a:prstGeom prst="hexagon">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BE6C8"/>
                  </a:solidFill>
                </a:endParaRPr>
              </a:p>
            </p:txBody>
          </p:sp>
          <p:sp>
            <p:nvSpPr>
              <p:cNvPr id="194" name="TextBox 43"/>
              <p:cNvSpPr txBox="1"/>
              <p:nvPr/>
            </p:nvSpPr>
            <p:spPr>
              <a:xfrm>
                <a:off x="2684035" y="2095566"/>
                <a:ext cx="486030" cy="400110"/>
              </a:xfrm>
              <a:prstGeom prst="rect">
                <a:avLst/>
              </a:prstGeom>
              <a:noFill/>
            </p:spPr>
            <p:txBody>
              <a:bodyPr wrap="none" rtlCol="0">
                <a:spAutoFit/>
              </a:bodyPr>
              <a:lstStyle/>
              <a:p>
                <a:r>
                  <a:rPr lang="en-US" altLang="zh-CN" sz="2000" dirty="0">
                    <a:solidFill>
                      <a:srgbClr val="EBE6C8"/>
                    </a:solidFill>
                    <a:latin typeface="微软雅黑" panose="020B0503020204020204" pitchFamily="34" charset="-122"/>
                    <a:ea typeface="微软雅黑" panose="020B0503020204020204" pitchFamily="34" charset="-122"/>
                  </a:rPr>
                  <a:t>01</a:t>
                </a:r>
                <a:endParaRPr lang="zh-CN" altLang="en-US" sz="2000" dirty="0">
                  <a:solidFill>
                    <a:srgbClr val="EBE6C8"/>
                  </a:solidFill>
                  <a:latin typeface="微软雅黑" panose="020B0503020204020204" pitchFamily="34" charset="-122"/>
                  <a:ea typeface="微软雅黑" panose="020B0503020204020204" pitchFamily="34" charset="-122"/>
                </a:endParaRPr>
              </a:p>
            </p:txBody>
          </p:sp>
        </p:grpSp>
        <p:pic>
          <p:nvPicPr>
            <p:cNvPr id="192" name="图片 191"/>
            <p:cNvPicPr>
              <a:picLocks noChangeAspect="1"/>
            </p:cNvPicPr>
            <p:nvPr/>
          </p:nvPicPr>
          <p:blipFill>
            <a:blip r:embed="rId4"/>
            <a:stretch>
              <a:fillRect/>
            </a:stretch>
          </p:blipFill>
          <p:spPr>
            <a:xfrm rot="2481097">
              <a:off x="1895795" y="1940809"/>
              <a:ext cx="1107334" cy="605991"/>
            </a:xfrm>
            <a:prstGeom prst="rect">
              <a:avLst/>
            </a:prstGeom>
          </p:spPr>
        </p:pic>
      </p:grpSp>
      <p:sp>
        <p:nvSpPr>
          <p:cNvPr id="195" name="TextBox 47"/>
          <p:cNvSpPr txBox="1"/>
          <p:nvPr/>
        </p:nvSpPr>
        <p:spPr>
          <a:xfrm>
            <a:off x="5126895" y="3833892"/>
            <a:ext cx="2262158" cy="369332"/>
          </a:xfrm>
          <a:prstGeom prst="rect">
            <a:avLst/>
          </a:prstGeom>
          <a:noFill/>
        </p:spPr>
        <p:txBody>
          <a:bodyPr wrap="non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第四部分：工作规划</a:t>
            </a:r>
          </a:p>
        </p:txBody>
      </p:sp>
      <p:grpSp>
        <p:nvGrpSpPr>
          <p:cNvPr id="196" name="组合 195"/>
          <p:cNvGrpSpPr/>
          <p:nvPr/>
        </p:nvGrpSpPr>
        <p:grpSpPr>
          <a:xfrm>
            <a:off x="3701622" y="3642038"/>
            <a:ext cx="1330165" cy="622810"/>
            <a:chOff x="1895795" y="1940809"/>
            <a:chExt cx="1330165" cy="622810"/>
          </a:xfrm>
        </p:grpSpPr>
        <p:grpSp>
          <p:nvGrpSpPr>
            <p:cNvPr id="197" name="组合 196"/>
            <p:cNvGrpSpPr/>
            <p:nvPr/>
          </p:nvGrpSpPr>
          <p:grpSpPr>
            <a:xfrm>
              <a:off x="2588927" y="2027624"/>
              <a:ext cx="637033" cy="535995"/>
              <a:chOff x="2588927" y="2027624"/>
              <a:chExt cx="637033" cy="535995"/>
            </a:xfrm>
          </p:grpSpPr>
          <p:sp>
            <p:nvSpPr>
              <p:cNvPr id="199" name="六边形 198"/>
              <p:cNvSpPr/>
              <p:nvPr/>
            </p:nvSpPr>
            <p:spPr>
              <a:xfrm>
                <a:off x="2588927" y="2027624"/>
                <a:ext cx="637033" cy="535995"/>
              </a:xfrm>
              <a:prstGeom prst="hexagon">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BE6C8"/>
                  </a:solidFill>
                </a:endParaRPr>
              </a:p>
            </p:txBody>
          </p:sp>
          <p:sp>
            <p:nvSpPr>
              <p:cNvPr id="200" name="TextBox 43"/>
              <p:cNvSpPr txBox="1"/>
              <p:nvPr/>
            </p:nvSpPr>
            <p:spPr>
              <a:xfrm>
                <a:off x="2684035" y="2095566"/>
                <a:ext cx="486030" cy="400110"/>
              </a:xfrm>
              <a:prstGeom prst="rect">
                <a:avLst/>
              </a:prstGeom>
              <a:noFill/>
            </p:spPr>
            <p:txBody>
              <a:bodyPr wrap="none" rtlCol="0">
                <a:spAutoFit/>
              </a:bodyPr>
              <a:lstStyle/>
              <a:p>
                <a:r>
                  <a:rPr lang="en-US" altLang="zh-CN" sz="2000" dirty="0">
                    <a:solidFill>
                      <a:srgbClr val="EBE6C8"/>
                    </a:solidFill>
                    <a:latin typeface="微软雅黑" panose="020B0503020204020204" pitchFamily="34" charset="-122"/>
                    <a:ea typeface="微软雅黑" panose="020B0503020204020204" pitchFamily="34" charset="-122"/>
                  </a:rPr>
                  <a:t>01</a:t>
                </a:r>
                <a:endParaRPr lang="zh-CN" altLang="en-US" sz="2000" dirty="0">
                  <a:solidFill>
                    <a:srgbClr val="EBE6C8"/>
                  </a:solidFill>
                  <a:latin typeface="微软雅黑" panose="020B0503020204020204" pitchFamily="34" charset="-122"/>
                  <a:ea typeface="微软雅黑" panose="020B0503020204020204" pitchFamily="34" charset="-122"/>
                </a:endParaRPr>
              </a:p>
            </p:txBody>
          </p:sp>
        </p:grpSp>
        <p:pic>
          <p:nvPicPr>
            <p:cNvPr id="198" name="图片 197"/>
            <p:cNvPicPr>
              <a:picLocks noChangeAspect="1"/>
            </p:cNvPicPr>
            <p:nvPr/>
          </p:nvPicPr>
          <p:blipFill>
            <a:blip r:embed="rId4"/>
            <a:stretch>
              <a:fillRect/>
            </a:stretch>
          </p:blipFill>
          <p:spPr>
            <a:xfrm rot="2481097">
              <a:off x="1895795" y="1940809"/>
              <a:ext cx="1107334" cy="605991"/>
            </a:xfrm>
            <a:prstGeom prst="rect">
              <a:avLst/>
            </a:prstGeom>
          </p:spPr>
        </p:pic>
      </p:grpSp>
      <p:pic>
        <p:nvPicPr>
          <p:cNvPr id="201" name="图片 200"/>
          <p:cNvPicPr>
            <a:picLocks noChangeAspect="1"/>
          </p:cNvPicPr>
          <p:nvPr/>
        </p:nvPicPr>
        <p:blipFill>
          <a:blip r:embed="rId4"/>
          <a:stretch>
            <a:fillRect/>
          </a:stretch>
        </p:blipFill>
        <p:spPr>
          <a:xfrm rot="900000">
            <a:off x="7250026" y="-158957"/>
            <a:ext cx="2124709" cy="1162751"/>
          </a:xfrm>
          <a:prstGeom prst="rect">
            <a:avLst/>
          </a:prstGeom>
        </p:spPr>
      </p:pic>
      <p:pic>
        <p:nvPicPr>
          <p:cNvPr id="202" name="图片 201"/>
          <p:cNvPicPr>
            <a:picLocks noChangeAspect="1"/>
          </p:cNvPicPr>
          <p:nvPr/>
        </p:nvPicPr>
        <p:blipFill>
          <a:blip r:embed="rId5"/>
          <a:stretch>
            <a:fillRect/>
          </a:stretch>
        </p:blipFill>
        <p:spPr>
          <a:xfrm rot="11562129">
            <a:off x="-325612" y="3634319"/>
            <a:ext cx="2113667" cy="1429529"/>
          </a:xfrm>
          <a:prstGeom prst="rect">
            <a:avLst/>
          </a:prstGeom>
        </p:spPr>
      </p:pic>
      <p:pic>
        <p:nvPicPr>
          <p:cNvPr id="203" name="图片 202"/>
          <p:cNvPicPr>
            <a:picLocks noChangeAspect="1"/>
          </p:cNvPicPr>
          <p:nvPr/>
        </p:nvPicPr>
        <p:blipFill>
          <a:blip r:embed="rId6"/>
          <a:stretch>
            <a:fillRect/>
          </a:stretch>
        </p:blipFill>
        <p:spPr>
          <a:xfrm>
            <a:off x="492672" y="1738892"/>
            <a:ext cx="2966476" cy="10672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750"/>
                                        <p:tgtEl>
                                          <p:spTgt spid="202"/>
                                        </p:tgtEl>
                                      </p:cBhvr>
                                    </p:animEffect>
                                    <p:anim calcmode="lin" valueType="num">
                                      <p:cBhvr>
                                        <p:cTn id="8" dur="750" fill="hold"/>
                                        <p:tgtEl>
                                          <p:spTgt spid="202"/>
                                        </p:tgtEl>
                                        <p:attrNameLst>
                                          <p:attrName>ppt_x</p:attrName>
                                        </p:attrNameLst>
                                      </p:cBhvr>
                                      <p:tavLst>
                                        <p:tav tm="0">
                                          <p:val>
                                            <p:strVal val="#ppt_x"/>
                                          </p:val>
                                        </p:tav>
                                        <p:tav tm="100000">
                                          <p:val>
                                            <p:strVal val="#ppt_x"/>
                                          </p:val>
                                        </p:tav>
                                      </p:tavLst>
                                    </p:anim>
                                    <p:anim calcmode="lin" valueType="num">
                                      <p:cBhvr>
                                        <p:cTn id="9" dur="750" fill="hold"/>
                                        <p:tgtEl>
                                          <p:spTgt spid="20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01"/>
                                        </p:tgtEl>
                                        <p:attrNameLst>
                                          <p:attrName>style.visibility</p:attrName>
                                        </p:attrNameLst>
                                      </p:cBhvr>
                                      <p:to>
                                        <p:strVal val="visible"/>
                                      </p:to>
                                    </p:set>
                                    <p:anim calcmode="lin" valueType="num">
                                      <p:cBhvr additive="base">
                                        <p:cTn id="12" dur="750" fill="hold"/>
                                        <p:tgtEl>
                                          <p:spTgt spid="201"/>
                                        </p:tgtEl>
                                        <p:attrNameLst>
                                          <p:attrName>ppt_x</p:attrName>
                                        </p:attrNameLst>
                                      </p:cBhvr>
                                      <p:tavLst>
                                        <p:tav tm="0">
                                          <p:val>
                                            <p:strVal val="1+#ppt_w/2"/>
                                          </p:val>
                                        </p:tav>
                                        <p:tav tm="100000">
                                          <p:val>
                                            <p:strVal val="#ppt_x"/>
                                          </p:val>
                                        </p:tav>
                                      </p:tavLst>
                                    </p:anim>
                                    <p:anim calcmode="lin" valueType="num">
                                      <p:cBhvr additive="base">
                                        <p:cTn id="13" dur="750" fill="hold"/>
                                        <p:tgtEl>
                                          <p:spTgt spid="20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750"/>
                                        <p:tgtEl>
                                          <p:spTgt spid="203"/>
                                        </p:tgtEl>
                                      </p:cBhvr>
                                    </p:animEffect>
                                    <p:anim calcmode="lin" valueType="num">
                                      <p:cBhvr>
                                        <p:cTn id="18" dur="750" fill="hold"/>
                                        <p:tgtEl>
                                          <p:spTgt spid="203"/>
                                        </p:tgtEl>
                                        <p:attrNameLst>
                                          <p:attrName>ppt_x</p:attrName>
                                        </p:attrNameLst>
                                      </p:cBhvr>
                                      <p:tavLst>
                                        <p:tav tm="0">
                                          <p:val>
                                            <p:strVal val="#ppt_x"/>
                                          </p:val>
                                        </p:tav>
                                        <p:tav tm="100000">
                                          <p:val>
                                            <p:strVal val="#ppt_x"/>
                                          </p:val>
                                        </p:tav>
                                      </p:tavLst>
                                    </p:anim>
                                    <p:anim calcmode="lin" valueType="num">
                                      <p:cBhvr>
                                        <p:cTn id="19" dur="750" fill="hold"/>
                                        <p:tgtEl>
                                          <p:spTgt spid="20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9" presetClass="entr" presetSubtype="0" decel="10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360"/>
                                          </p:val>
                                        </p:tav>
                                        <p:tav tm="100000">
                                          <p:val>
                                            <p:fltVal val="0"/>
                                          </p:val>
                                        </p:tav>
                                      </p:tavLst>
                                    </p:anim>
                                    <p:animEffect transition="in" filter="fade">
                                      <p:cBhvr>
                                        <p:cTn id="31" dur="500"/>
                                        <p:tgtEl>
                                          <p:spTgt spid="6"/>
                                        </p:tgtEl>
                                      </p:cBhvr>
                                    </p:animEffect>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1+#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184"/>
                                        </p:tgtEl>
                                        <p:attrNameLst>
                                          <p:attrName>style.visibility</p:attrName>
                                        </p:attrNameLst>
                                      </p:cBhvr>
                                      <p:to>
                                        <p:strVal val="visible"/>
                                      </p:to>
                                    </p:set>
                                    <p:anim calcmode="lin" valueType="num">
                                      <p:cBhvr>
                                        <p:cTn id="40" dur="500" fill="hold"/>
                                        <p:tgtEl>
                                          <p:spTgt spid="184"/>
                                        </p:tgtEl>
                                        <p:attrNameLst>
                                          <p:attrName>ppt_w</p:attrName>
                                        </p:attrNameLst>
                                      </p:cBhvr>
                                      <p:tavLst>
                                        <p:tav tm="0">
                                          <p:val>
                                            <p:fltVal val="0"/>
                                          </p:val>
                                        </p:tav>
                                        <p:tav tm="100000">
                                          <p:val>
                                            <p:strVal val="#ppt_w"/>
                                          </p:val>
                                        </p:tav>
                                      </p:tavLst>
                                    </p:anim>
                                    <p:anim calcmode="lin" valueType="num">
                                      <p:cBhvr>
                                        <p:cTn id="41" dur="500" fill="hold"/>
                                        <p:tgtEl>
                                          <p:spTgt spid="184"/>
                                        </p:tgtEl>
                                        <p:attrNameLst>
                                          <p:attrName>ppt_h</p:attrName>
                                        </p:attrNameLst>
                                      </p:cBhvr>
                                      <p:tavLst>
                                        <p:tav tm="0">
                                          <p:val>
                                            <p:fltVal val="0"/>
                                          </p:val>
                                        </p:tav>
                                        <p:tav tm="100000">
                                          <p:val>
                                            <p:strVal val="#ppt_h"/>
                                          </p:val>
                                        </p:tav>
                                      </p:tavLst>
                                    </p:anim>
                                    <p:anim calcmode="lin" valueType="num">
                                      <p:cBhvr>
                                        <p:cTn id="42" dur="500" fill="hold"/>
                                        <p:tgtEl>
                                          <p:spTgt spid="184"/>
                                        </p:tgtEl>
                                        <p:attrNameLst>
                                          <p:attrName>style.rotation</p:attrName>
                                        </p:attrNameLst>
                                      </p:cBhvr>
                                      <p:tavLst>
                                        <p:tav tm="0">
                                          <p:val>
                                            <p:fltVal val="360"/>
                                          </p:val>
                                        </p:tav>
                                        <p:tav tm="100000">
                                          <p:val>
                                            <p:fltVal val="0"/>
                                          </p:val>
                                        </p:tav>
                                      </p:tavLst>
                                    </p:anim>
                                    <p:animEffect transition="in" filter="fade">
                                      <p:cBhvr>
                                        <p:cTn id="43" dur="500"/>
                                        <p:tgtEl>
                                          <p:spTgt spid="184"/>
                                        </p:tgtEl>
                                      </p:cBhvr>
                                    </p:animEffect>
                                  </p:childTnLst>
                                </p:cTn>
                              </p:par>
                            </p:childTnLst>
                          </p:cTn>
                        </p:par>
                        <p:par>
                          <p:cTn id="44" fill="hold">
                            <p:stCondLst>
                              <p:cond delay="3500"/>
                            </p:stCondLst>
                            <p:childTnLst>
                              <p:par>
                                <p:cTn id="45" presetID="2" presetClass="entr" presetSubtype="2" fill="hold" grpId="0" nodeType="afterEffect">
                                  <p:stCondLst>
                                    <p:cond delay="0"/>
                                  </p:stCondLst>
                                  <p:childTnLst>
                                    <p:set>
                                      <p:cBhvr>
                                        <p:cTn id="46" dur="1" fill="hold">
                                          <p:stCondLst>
                                            <p:cond delay="0"/>
                                          </p:stCondLst>
                                        </p:cTn>
                                        <p:tgtEl>
                                          <p:spTgt spid="183"/>
                                        </p:tgtEl>
                                        <p:attrNameLst>
                                          <p:attrName>style.visibility</p:attrName>
                                        </p:attrNameLst>
                                      </p:cBhvr>
                                      <p:to>
                                        <p:strVal val="visible"/>
                                      </p:to>
                                    </p:set>
                                    <p:anim calcmode="lin" valueType="num">
                                      <p:cBhvr additive="base">
                                        <p:cTn id="47" dur="500" fill="hold"/>
                                        <p:tgtEl>
                                          <p:spTgt spid="183"/>
                                        </p:tgtEl>
                                        <p:attrNameLst>
                                          <p:attrName>ppt_x</p:attrName>
                                        </p:attrNameLst>
                                      </p:cBhvr>
                                      <p:tavLst>
                                        <p:tav tm="0">
                                          <p:val>
                                            <p:strVal val="1+#ppt_w/2"/>
                                          </p:val>
                                        </p:tav>
                                        <p:tav tm="100000">
                                          <p:val>
                                            <p:strVal val="#ppt_x"/>
                                          </p:val>
                                        </p:tav>
                                      </p:tavLst>
                                    </p:anim>
                                    <p:anim calcmode="lin" valueType="num">
                                      <p:cBhvr additive="base">
                                        <p:cTn id="48" dur="500" fill="hold"/>
                                        <p:tgtEl>
                                          <p:spTgt spid="183"/>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49" presetClass="entr" presetSubtype="0" decel="100000" fill="hold" nodeType="afterEffect">
                                  <p:stCondLst>
                                    <p:cond delay="0"/>
                                  </p:stCondLst>
                                  <p:childTnLst>
                                    <p:set>
                                      <p:cBhvr>
                                        <p:cTn id="51" dur="1" fill="hold">
                                          <p:stCondLst>
                                            <p:cond delay="0"/>
                                          </p:stCondLst>
                                        </p:cTn>
                                        <p:tgtEl>
                                          <p:spTgt spid="190"/>
                                        </p:tgtEl>
                                        <p:attrNameLst>
                                          <p:attrName>style.visibility</p:attrName>
                                        </p:attrNameLst>
                                      </p:cBhvr>
                                      <p:to>
                                        <p:strVal val="visible"/>
                                      </p:to>
                                    </p:set>
                                    <p:anim calcmode="lin" valueType="num">
                                      <p:cBhvr>
                                        <p:cTn id="52" dur="500" fill="hold"/>
                                        <p:tgtEl>
                                          <p:spTgt spid="190"/>
                                        </p:tgtEl>
                                        <p:attrNameLst>
                                          <p:attrName>ppt_w</p:attrName>
                                        </p:attrNameLst>
                                      </p:cBhvr>
                                      <p:tavLst>
                                        <p:tav tm="0">
                                          <p:val>
                                            <p:fltVal val="0"/>
                                          </p:val>
                                        </p:tav>
                                        <p:tav tm="100000">
                                          <p:val>
                                            <p:strVal val="#ppt_w"/>
                                          </p:val>
                                        </p:tav>
                                      </p:tavLst>
                                    </p:anim>
                                    <p:anim calcmode="lin" valueType="num">
                                      <p:cBhvr>
                                        <p:cTn id="53" dur="500" fill="hold"/>
                                        <p:tgtEl>
                                          <p:spTgt spid="190"/>
                                        </p:tgtEl>
                                        <p:attrNameLst>
                                          <p:attrName>ppt_h</p:attrName>
                                        </p:attrNameLst>
                                      </p:cBhvr>
                                      <p:tavLst>
                                        <p:tav tm="0">
                                          <p:val>
                                            <p:fltVal val="0"/>
                                          </p:val>
                                        </p:tav>
                                        <p:tav tm="100000">
                                          <p:val>
                                            <p:strVal val="#ppt_h"/>
                                          </p:val>
                                        </p:tav>
                                      </p:tavLst>
                                    </p:anim>
                                    <p:anim calcmode="lin" valueType="num">
                                      <p:cBhvr>
                                        <p:cTn id="54" dur="500" fill="hold"/>
                                        <p:tgtEl>
                                          <p:spTgt spid="190"/>
                                        </p:tgtEl>
                                        <p:attrNameLst>
                                          <p:attrName>style.rotation</p:attrName>
                                        </p:attrNameLst>
                                      </p:cBhvr>
                                      <p:tavLst>
                                        <p:tav tm="0">
                                          <p:val>
                                            <p:fltVal val="360"/>
                                          </p:val>
                                        </p:tav>
                                        <p:tav tm="100000">
                                          <p:val>
                                            <p:fltVal val="0"/>
                                          </p:val>
                                        </p:tav>
                                      </p:tavLst>
                                    </p:anim>
                                    <p:animEffect transition="in" filter="fade">
                                      <p:cBhvr>
                                        <p:cTn id="55" dur="500"/>
                                        <p:tgtEl>
                                          <p:spTgt spid="190"/>
                                        </p:tgtEl>
                                      </p:cBhvr>
                                    </p:animEffect>
                                  </p:childTnLst>
                                </p:cTn>
                              </p:par>
                            </p:childTnLst>
                          </p:cTn>
                        </p:par>
                        <p:par>
                          <p:cTn id="56" fill="hold">
                            <p:stCondLst>
                              <p:cond delay="4500"/>
                            </p:stCondLst>
                            <p:childTnLst>
                              <p:par>
                                <p:cTn id="57" presetID="2" presetClass="entr" presetSubtype="2" fill="hold" grpId="0" nodeType="afterEffect">
                                  <p:stCondLst>
                                    <p:cond delay="0"/>
                                  </p:stCondLst>
                                  <p:childTnLst>
                                    <p:set>
                                      <p:cBhvr>
                                        <p:cTn id="58" dur="1" fill="hold">
                                          <p:stCondLst>
                                            <p:cond delay="0"/>
                                          </p:stCondLst>
                                        </p:cTn>
                                        <p:tgtEl>
                                          <p:spTgt spid="189"/>
                                        </p:tgtEl>
                                        <p:attrNameLst>
                                          <p:attrName>style.visibility</p:attrName>
                                        </p:attrNameLst>
                                      </p:cBhvr>
                                      <p:to>
                                        <p:strVal val="visible"/>
                                      </p:to>
                                    </p:set>
                                    <p:anim calcmode="lin" valueType="num">
                                      <p:cBhvr additive="base">
                                        <p:cTn id="59" dur="500" fill="hold"/>
                                        <p:tgtEl>
                                          <p:spTgt spid="189"/>
                                        </p:tgtEl>
                                        <p:attrNameLst>
                                          <p:attrName>ppt_x</p:attrName>
                                        </p:attrNameLst>
                                      </p:cBhvr>
                                      <p:tavLst>
                                        <p:tav tm="0">
                                          <p:val>
                                            <p:strVal val="1+#ppt_w/2"/>
                                          </p:val>
                                        </p:tav>
                                        <p:tav tm="100000">
                                          <p:val>
                                            <p:strVal val="#ppt_x"/>
                                          </p:val>
                                        </p:tav>
                                      </p:tavLst>
                                    </p:anim>
                                    <p:anim calcmode="lin" valueType="num">
                                      <p:cBhvr additive="base">
                                        <p:cTn id="60" dur="500" fill="hold"/>
                                        <p:tgtEl>
                                          <p:spTgt spid="18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49" presetClass="entr" presetSubtype="0" decel="100000"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 calcmode="lin" valueType="num">
                                      <p:cBhvr>
                                        <p:cTn id="64" dur="500" fill="hold"/>
                                        <p:tgtEl>
                                          <p:spTgt spid="196"/>
                                        </p:tgtEl>
                                        <p:attrNameLst>
                                          <p:attrName>ppt_w</p:attrName>
                                        </p:attrNameLst>
                                      </p:cBhvr>
                                      <p:tavLst>
                                        <p:tav tm="0">
                                          <p:val>
                                            <p:fltVal val="0"/>
                                          </p:val>
                                        </p:tav>
                                        <p:tav tm="100000">
                                          <p:val>
                                            <p:strVal val="#ppt_w"/>
                                          </p:val>
                                        </p:tav>
                                      </p:tavLst>
                                    </p:anim>
                                    <p:anim calcmode="lin" valueType="num">
                                      <p:cBhvr>
                                        <p:cTn id="65" dur="500" fill="hold"/>
                                        <p:tgtEl>
                                          <p:spTgt spid="196"/>
                                        </p:tgtEl>
                                        <p:attrNameLst>
                                          <p:attrName>ppt_h</p:attrName>
                                        </p:attrNameLst>
                                      </p:cBhvr>
                                      <p:tavLst>
                                        <p:tav tm="0">
                                          <p:val>
                                            <p:fltVal val="0"/>
                                          </p:val>
                                        </p:tav>
                                        <p:tav tm="100000">
                                          <p:val>
                                            <p:strVal val="#ppt_h"/>
                                          </p:val>
                                        </p:tav>
                                      </p:tavLst>
                                    </p:anim>
                                    <p:anim calcmode="lin" valueType="num">
                                      <p:cBhvr>
                                        <p:cTn id="66" dur="500" fill="hold"/>
                                        <p:tgtEl>
                                          <p:spTgt spid="196"/>
                                        </p:tgtEl>
                                        <p:attrNameLst>
                                          <p:attrName>style.rotation</p:attrName>
                                        </p:attrNameLst>
                                      </p:cBhvr>
                                      <p:tavLst>
                                        <p:tav tm="0">
                                          <p:val>
                                            <p:fltVal val="360"/>
                                          </p:val>
                                        </p:tav>
                                        <p:tav tm="100000">
                                          <p:val>
                                            <p:fltVal val="0"/>
                                          </p:val>
                                        </p:tav>
                                      </p:tavLst>
                                    </p:anim>
                                    <p:animEffect transition="in" filter="fade">
                                      <p:cBhvr>
                                        <p:cTn id="67" dur="500"/>
                                        <p:tgtEl>
                                          <p:spTgt spid="196"/>
                                        </p:tgtEl>
                                      </p:cBhvr>
                                    </p:animEffect>
                                  </p:childTnLst>
                                </p:cTn>
                              </p:par>
                            </p:childTnLst>
                          </p:cTn>
                        </p:par>
                        <p:par>
                          <p:cTn id="68" fill="hold">
                            <p:stCondLst>
                              <p:cond delay="5500"/>
                            </p:stCondLst>
                            <p:childTnLst>
                              <p:par>
                                <p:cTn id="69" presetID="2" presetClass="entr" presetSubtype="2" fill="hold" grpId="0" nodeType="afterEffect">
                                  <p:stCondLst>
                                    <p:cond delay="0"/>
                                  </p:stCondLst>
                                  <p:childTnLst>
                                    <p:set>
                                      <p:cBhvr>
                                        <p:cTn id="70" dur="1" fill="hold">
                                          <p:stCondLst>
                                            <p:cond delay="0"/>
                                          </p:stCondLst>
                                        </p:cTn>
                                        <p:tgtEl>
                                          <p:spTgt spid="195"/>
                                        </p:tgtEl>
                                        <p:attrNameLst>
                                          <p:attrName>style.visibility</p:attrName>
                                        </p:attrNameLst>
                                      </p:cBhvr>
                                      <p:to>
                                        <p:strVal val="visible"/>
                                      </p:to>
                                    </p:set>
                                    <p:anim calcmode="lin" valueType="num">
                                      <p:cBhvr additive="base">
                                        <p:cTn id="71" dur="500" fill="hold"/>
                                        <p:tgtEl>
                                          <p:spTgt spid="195"/>
                                        </p:tgtEl>
                                        <p:attrNameLst>
                                          <p:attrName>ppt_x</p:attrName>
                                        </p:attrNameLst>
                                      </p:cBhvr>
                                      <p:tavLst>
                                        <p:tav tm="0">
                                          <p:val>
                                            <p:strVal val="1+#ppt_w/2"/>
                                          </p:val>
                                        </p:tav>
                                        <p:tav tm="100000">
                                          <p:val>
                                            <p:strVal val="#ppt_x"/>
                                          </p:val>
                                        </p:tav>
                                      </p:tavLst>
                                    </p:anim>
                                    <p:anim calcmode="lin" valueType="num">
                                      <p:cBhvr additive="base">
                                        <p:cTn id="72" dur="500" fill="hold"/>
                                        <p:tgtEl>
                                          <p:spTgt spid="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83" grpId="0"/>
      <p:bldP spid="189" grpId="0"/>
      <p:bldP spid="1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4582362" y="771550"/>
            <a:ext cx="987388" cy="987388"/>
          </a:xfrm>
          <a:prstGeom prst="rtTriangl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 name="直角三角形 2"/>
          <p:cNvSpPr/>
          <p:nvPr/>
        </p:nvSpPr>
        <p:spPr>
          <a:xfrm flipH="1">
            <a:off x="3614944" y="1758938"/>
            <a:ext cx="987388" cy="987388"/>
          </a:xfrm>
          <a:prstGeom prst="rtTriangl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 name="直角三角形 3"/>
          <p:cNvSpPr/>
          <p:nvPr/>
        </p:nvSpPr>
        <p:spPr>
          <a:xfrm>
            <a:off x="4582362" y="2753214"/>
            <a:ext cx="987388" cy="987388"/>
          </a:xfrm>
          <a:prstGeom prst="rtTriangl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 name="直角三角形 4"/>
          <p:cNvSpPr/>
          <p:nvPr/>
        </p:nvSpPr>
        <p:spPr>
          <a:xfrm flipH="1">
            <a:off x="3614944" y="3740602"/>
            <a:ext cx="987388" cy="987388"/>
          </a:xfrm>
          <a:prstGeom prst="rtTriangle">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 name="矩形 5"/>
          <p:cNvSpPr/>
          <p:nvPr/>
        </p:nvSpPr>
        <p:spPr>
          <a:xfrm>
            <a:off x="4657352" y="1265244"/>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01</a:t>
            </a:r>
            <a:endParaRPr lang="zh-CN" altLang="en-US" dirty="0">
              <a:solidFill>
                <a:schemeClr val="bg1"/>
              </a:solidFill>
            </a:endParaRPr>
          </a:p>
        </p:txBody>
      </p:sp>
      <p:sp>
        <p:nvSpPr>
          <p:cNvPr id="7" name="矩形 6"/>
          <p:cNvSpPr/>
          <p:nvPr/>
        </p:nvSpPr>
        <p:spPr>
          <a:xfrm>
            <a:off x="4125764" y="2249760"/>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02</a:t>
            </a:r>
            <a:endParaRPr lang="zh-CN" altLang="en-US" dirty="0">
              <a:solidFill>
                <a:schemeClr val="bg1"/>
              </a:solidFill>
            </a:endParaRPr>
          </a:p>
        </p:txBody>
      </p:sp>
      <p:sp>
        <p:nvSpPr>
          <p:cNvPr id="8" name="矩形 7"/>
          <p:cNvSpPr/>
          <p:nvPr/>
        </p:nvSpPr>
        <p:spPr>
          <a:xfrm>
            <a:off x="4657352" y="3246908"/>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03</a:t>
            </a:r>
            <a:endParaRPr lang="zh-CN" altLang="en-US" dirty="0">
              <a:solidFill>
                <a:schemeClr val="bg1"/>
              </a:solidFill>
            </a:endParaRPr>
          </a:p>
        </p:txBody>
      </p:sp>
      <p:sp>
        <p:nvSpPr>
          <p:cNvPr id="9" name="矩形 8"/>
          <p:cNvSpPr/>
          <p:nvPr/>
        </p:nvSpPr>
        <p:spPr>
          <a:xfrm>
            <a:off x="4163658" y="4250299"/>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04</a:t>
            </a:r>
            <a:endParaRPr lang="zh-CN" altLang="en-US" dirty="0">
              <a:solidFill>
                <a:schemeClr val="bg1"/>
              </a:solidFill>
            </a:endParaRPr>
          </a:p>
        </p:txBody>
      </p:sp>
      <p:sp>
        <p:nvSpPr>
          <p:cNvPr id="10" name="TextBox 9"/>
          <p:cNvSpPr txBox="1"/>
          <p:nvPr/>
        </p:nvSpPr>
        <p:spPr bwMode="auto">
          <a:xfrm>
            <a:off x="923298" y="1129743"/>
            <a:ext cx="3240360" cy="923330"/>
          </a:xfrm>
          <a:prstGeom prst="rect">
            <a:avLst/>
          </a:prstGeom>
          <a:noFill/>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85000"/>
                  <a:lumOff val="15000"/>
                </a:schemeClr>
              </a:solidFill>
              <a:latin typeface="Calibri" panose="020F0502020204030204" pitchFamily="34" charset="0"/>
            </a:endParaRPr>
          </a:p>
        </p:txBody>
      </p:sp>
      <p:sp>
        <p:nvSpPr>
          <p:cNvPr id="11" name="TextBox 10"/>
          <p:cNvSpPr txBox="1"/>
          <p:nvPr/>
        </p:nvSpPr>
        <p:spPr bwMode="auto">
          <a:xfrm>
            <a:off x="5076056" y="2081285"/>
            <a:ext cx="3240360" cy="923330"/>
          </a:xfrm>
          <a:prstGeom prst="rect">
            <a:avLst/>
          </a:prstGeom>
          <a:noFill/>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85000"/>
                  <a:lumOff val="15000"/>
                </a:schemeClr>
              </a:solidFill>
              <a:latin typeface="Calibri" panose="020F0502020204030204" pitchFamily="34" charset="0"/>
            </a:endParaRPr>
          </a:p>
        </p:txBody>
      </p:sp>
      <p:sp>
        <p:nvSpPr>
          <p:cNvPr id="12" name="TextBox 11"/>
          <p:cNvSpPr txBox="1"/>
          <p:nvPr/>
        </p:nvSpPr>
        <p:spPr bwMode="auto">
          <a:xfrm>
            <a:off x="893186" y="3004615"/>
            <a:ext cx="3240360" cy="923330"/>
          </a:xfrm>
          <a:prstGeom prst="rect">
            <a:avLst/>
          </a:prstGeom>
          <a:noFill/>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85000"/>
                  <a:lumOff val="15000"/>
                </a:schemeClr>
              </a:solidFill>
              <a:latin typeface="Calibri" panose="020F0502020204030204" pitchFamily="34" charset="0"/>
            </a:endParaRPr>
          </a:p>
        </p:txBody>
      </p:sp>
      <p:sp>
        <p:nvSpPr>
          <p:cNvPr id="13" name="TextBox 12"/>
          <p:cNvSpPr txBox="1"/>
          <p:nvPr/>
        </p:nvSpPr>
        <p:spPr bwMode="auto">
          <a:xfrm>
            <a:off x="5045944" y="3973300"/>
            <a:ext cx="3240360" cy="923330"/>
          </a:xfrm>
          <a:prstGeom prst="rect">
            <a:avLst/>
          </a:prstGeom>
          <a:noFill/>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85000"/>
                  <a:lumOff val="15000"/>
                </a:schemeClr>
              </a:solidFill>
              <a:latin typeface="Calibri" panose="020F0502020204030204" pitchFamily="34" charset="0"/>
            </a:endParaRPr>
          </a:p>
        </p:txBody>
      </p:sp>
      <p:grpSp>
        <p:nvGrpSpPr>
          <p:cNvPr id="14" name="组合 13"/>
          <p:cNvGrpSpPr/>
          <p:nvPr/>
        </p:nvGrpSpPr>
        <p:grpSpPr>
          <a:xfrm>
            <a:off x="106558" y="61896"/>
            <a:ext cx="2059113" cy="461665"/>
            <a:chOff x="106558" y="61896"/>
            <a:chExt cx="2059113" cy="461665"/>
          </a:xfrm>
        </p:grpSpPr>
        <p:sp>
          <p:nvSpPr>
            <p:cNvPr id="15" name="矩形 14"/>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16"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摘录 1"/>
          <p:cNvSpPr/>
          <p:nvPr/>
        </p:nvSpPr>
        <p:spPr>
          <a:xfrm rot="16200000">
            <a:off x="4137004" y="2089185"/>
            <a:ext cx="1407583" cy="1266825"/>
          </a:xfrm>
          <a:prstGeom prst="flowChartExtract">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3600" b="0" dirty="0">
                <a:latin typeface="微软雅黑" panose="020B0503020204020204" pitchFamily="34" charset="-122"/>
                <a:ea typeface="微软雅黑" panose="020B0503020204020204" pitchFamily="34" charset="-122"/>
              </a:rPr>
              <a:t>2</a:t>
            </a:r>
            <a:endParaRPr lang="zh-CN" altLang="en-US" sz="3600" b="0" dirty="0">
              <a:latin typeface="微软雅黑" panose="020B0503020204020204" pitchFamily="34" charset="-122"/>
              <a:ea typeface="微软雅黑" panose="020B0503020204020204" pitchFamily="34" charset="-122"/>
            </a:endParaRPr>
          </a:p>
        </p:txBody>
      </p:sp>
      <p:sp>
        <p:nvSpPr>
          <p:cNvPr id="3" name="流程图: 摘录 2"/>
          <p:cNvSpPr/>
          <p:nvPr/>
        </p:nvSpPr>
        <p:spPr>
          <a:xfrm rot="5400000">
            <a:off x="4022705" y="1220184"/>
            <a:ext cx="1407583" cy="1266825"/>
          </a:xfrm>
          <a:prstGeom prst="flowChartExtract">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3600" b="0" dirty="0">
                <a:latin typeface="微软雅黑" panose="020B0503020204020204" pitchFamily="34" charset="-122"/>
                <a:ea typeface="微软雅黑" panose="020B0503020204020204" pitchFamily="34" charset="-122"/>
              </a:rPr>
              <a:t>1</a:t>
            </a:r>
            <a:endParaRPr lang="zh-CN" altLang="en-US" sz="3600" b="0" dirty="0">
              <a:latin typeface="微软雅黑" panose="020B0503020204020204" pitchFamily="34" charset="-122"/>
              <a:ea typeface="微软雅黑" panose="020B0503020204020204" pitchFamily="34" charset="-122"/>
            </a:endParaRPr>
          </a:p>
        </p:txBody>
      </p:sp>
      <p:sp>
        <p:nvSpPr>
          <p:cNvPr id="4" name="流程图: 摘录 3"/>
          <p:cNvSpPr/>
          <p:nvPr/>
        </p:nvSpPr>
        <p:spPr>
          <a:xfrm rot="5400000">
            <a:off x="4022705" y="2942913"/>
            <a:ext cx="1407583" cy="1266825"/>
          </a:xfrm>
          <a:prstGeom prst="flowChartExtract">
            <a:avLst/>
          </a:pr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3600" b="0" dirty="0">
                <a:latin typeface="微软雅黑" panose="020B0503020204020204" pitchFamily="34" charset="-122"/>
                <a:ea typeface="微软雅黑" panose="020B0503020204020204" pitchFamily="34" charset="-122"/>
              </a:rPr>
              <a:t>3</a:t>
            </a:r>
            <a:endParaRPr lang="zh-CN" altLang="en-US" sz="3600" b="0" dirty="0">
              <a:latin typeface="微软雅黑" panose="020B0503020204020204" pitchFamily="34" charset="-122"/>
              <a:ea typeface="微软雅黑" panose="020B0503020204020204" pitchFamily="34" charset="-122"/>
            </a:endParaRPr>
          </a:p>
        </p:txBody>
      </p:sp>
      <p:sp>
        <p:nvSpPr>
          <p:cNvPr id="5" name="TextBox 4"/>
          <p:cNvSpPr txBox="1"/>
          <p:nvPr/>
        </p:nvSpPr>
        <p:spPr>
          <a:xfrm>
            <a:off x="1316970" y="1635771"/>
            <a:ext cx="2552701" cy="932563"/>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6508" y="1269144"/>
            <a:ext cx="2825306" cy="349344"/>
            <a:chOff x="2073750" y="1276482"/>
            <a:chExt cx="2825306" cy="314410"/>
          </a:xfrm>
        </p:grpSpPr>
        <p:sp>
          <p:nvSpPr>
            <p:cNvPr id="7" name="TextBox 6"/>
            <p:cNvSpPr txBox="1"/>
            <p:nvPr/>
          </p:nvSpPr>
          <p:spPr>
            <a:xfrm>
              <a:off x="2073750" y="1276482"/>
              <a:ext cx="1210588" cy="3046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1600" b="0" dirty="0">
                  <a:solidFill>
                    <a:schemeClr val="tx1">
                      <a:lumMod val="95000"/>
                      <a:lumOff val="5000"/>
                    </a:schemeClr>
                  </a:solidFill>
                  <a:latin typeface="微软雅黑" panose="020B0503020204020204" pitchFamily="34" charset="-122"/>
                  <a:ea typeface="微软雅黑" panose="020B0503020204020204" pitchFamily="34" charset="-122"/>
                </a:rPr>
                <a:t>您的小标题</a:t>
              </a:r>
            </a:p>
          </p:txBody>
        </p:sp>
        <p:cxnSp>
          <p:nvCxnSpPr>
            <p:cNvPr id="8" name="直接连接符 7"/>
            <p:cNvCxnSpPr/>
            <p:nvPr/>
          </p:nvCxnSpPr>
          <p:spPr>
            <a:xfrm>
              <a:off x="2169000" y="1590892"/>
              <a:ext cx="2730056" cy="0"/>
            </a:xfrm>
            <a:prstGeom prst="line">
              <a:avLst/>
            </a:prstGeom>
            <a:ln w="19050">
              <a:solidFill>
                <a:srgbClr val="19836D"/>
              </a:solidFill>
              <a:prstDash val="sysDash"/>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16970" y="3850710"/>
            <a:ext cx="2552701" cy="932563"/>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1326508" y="3455476"/>
            <a:ext cx="2825306" cy="377950"/>
            <a:chOff x="2073750" y="3244179"/>
            <a:chExt cx="2825306" cy="340155"/>
          </a:xfrm>
        </p:grpSpPr>
        <p:sp>
          <p:nvSpPr>
            <p:cNvPr id="11" name="TextBox 10"/>
            <p:cNvSpPr txBox="1"/>
            <p:nvPr/>
          </p:nvSpPr>
          <p:spPr>
            <a:xfrm>
              <a:off x="2073750" y="3244179"/>
              <a:ext cx="1210588" cy="3046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1600" b="0" dirty="0">
                  <a:solidFill>
                    <a:schemeClr val="tx1">
                      <a:lumMod val="95000"/>
                      <a:lumOff val="5000"/>
                    </a:schemeClr>
                  </a:solidFill>
                  <a:latin typeface="微软雅黑" panose="020B0503020204020204" pitchFamily="34" charset="-122"/>
                  <a:ea typeface="微软雅黑" panose="020B0503020204020204" pitchFamily="34" charset="-122"/>
                </a:rPr>
                <a:t>您的小标题</a:t>
              </a:r>
            </a:p>
          </p:txBody>
        </p:sp>
        <p:cxnSp>
          <p:nvCxnSpPr>
            <p:cNvPr id="12" name="直接连接符 11"/>
            <p:cNvCxnSpPr/>
            <p:nvPr/>
          </p:nvCxnSpPr>
          <p:spPr>
            <a:xfrm>
              <a:off x="2169000" y="3584334"/>
              <a:ext cx="2730056" cy="0"/>
            </a:xfrm>
            <a:prstGeom prst="line">
              <a:avLst/>
            </a:prstGeom>
            <a:ln w="19050">
              <a:solidFill>
                <a:srgbClr val="19836D"/>
              </a:solidFill>
              <a:prstDash val="sysDash"/>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5619699" y="2522913"/>
            <a:ext cx="2552701" cy="932563"/>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59902" y="2193305"/>
            <a:ext cx="2730056" cy="338554"/>
            <a:chOff x="6107144" y="2108228"/>
            <a:chExt cx="2730056" cy="304699"/>
          </a:xfrm>
        </p:grpSpPr>
        <p:sp>
          <p:nvSpPr>
            <p:cNvPr id="15" name="TextBox 14"/>
            <p:cNvSpPr txBox="1"/>
            <p:nvPr/>
          </p:nvSpPr>
          <p:spPr>
            <a:xfrm>
              <a:off x="6366941" y="2108228"/>
              <a:ext cx="1210588" cy="3046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1600" b="0" dirty="0">
                  <a:solidFill>
                    <a:schemeClr val="tx1">
                      <a:lumMod val="95000"/>
                      <a:lumOff val="5000"/>
                    </a:schemeClr>
                  </a:solidFill>
                  <a:latin typeface="微软雅黑" panose="020B0503020204020204" pitchFamily="34" charset="-122"/>
                  <a:ea typeface="微软雅黑" panose="020B0503020204020204" pitchFamily="34" charset="-122"/>
                </a:rPr>
                <a:t>您的小标题</a:t>
              </a:r>
            </a:p>
          </p:txBody>
        </p:sp>
        <p:cxnSp>
          <p:nvCxnSpPr>
            <p:cNvPr id="16" name="直接连接符 15"/>
            <p:cNvCxnSpPr/>
            <p:nvPr/>
          </p:nvCxnSpPr>
          <p:spPr>
            <a:xfrm>
              <a:off x="6107144" y="2389317"/>
              <a:ext cx="2730056" cy="0"/>
            </a:xfrm>
            <a:prstGeom prst="line">
              <a:avLst/>
            </a:prstGeom>
            <a:ln w="19050">
              <a:solidFill>
                <a:srgbClr val="19836D"/>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06558" y="61896"/>
            <a:ext cx="2059113" cy="461665"/>
            <a:chOff x="106558" y="61896"/>
            <a:chExt cx="2059113" cy="461665"/>
          </a:xfrm>
        </p:grpSpPr>
        <p:sp>
          <p:nvSpPr>
            <p:cNvPr id="18" name="矩形 17"/>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19"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250" fill="hold"/>
                                        <p:tgtEl>
                                          <p:spTgt spid="2"/>
                                        </p:tgtEl>
                                        <p:attrNameLst>
                                          <p:attrName>ppt_w</p:attrName>
                                        </p:attrNameLst>
                                      </p:cBhvr>
                                      <p:tavLst>
                                        <p:tav tm="0">
                                          <p:val>
                                            <p:fltVal val="0"/>
                                          </p:val>
                                        </p:tav>
                                        <p:tav tm="100000">
                                          <p:val>
                                            <p:strVal val="#ppt_w"/>
                                          </p:val>
                                        </p:tav>
                                      </p:tavLst>
                                    </p:anim>
                                    <p:anim calcmode="lin" valueType="num">
                                      <p:cBhvr>
                                        <p:cTn id="23" dur="250" fill="hold"/>
                                        <p:tgtEl>
                                          <p:spTgt spid="2"/>
                                        </p:tgtEl>
                                        <p:attrNameLst>
                                          <p:attrName>ppt_h</p:attrName>
                                        </p:attrNameLst>
                                      </p:cBhvr>
                                      <p:tavLst>
                                        <p:tav tm="0">
                                          <p:val>
                                            <p:fltVal val="0"/>
                                          </p:val>
                                        </p:tav>
                                        <p:tav tm="100000">
                                          <p:val>
                                            <p:strVal val="#ppt_h"/>
                                          </p:val>
                                        </p:tav>
                                      </p:tavLst>
                                    </p:anim>
                                    <p:animEffect transition="in" filter="fade">
                                      <p:cBhvr>
                                        <p:cTn id="24" dur="250"/>
                                        <p:tgtEl>
                                          <p:spTgt spid="2"/>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fltVal val="0"/>
                                          </p:val>
                                        </p:tav>
                                        <p:tav tm="100000">
                                          <p:val>
                                            <p:strVal val="#ppt_w"/>
                                          </p:val>
                                        </p:tav>
                                      </p:tavLst>
                                    </p:anim>
                                    <p:anim calcmode="lin" valueType="num">
                                      <p:cBhvr>
                                        <p:cTn id="38" dur="250" fill="hold"/>
                                        <p:tgtEl>
                                          <p:spTgt spid="4"/>
                                        </p:tgtEl>
                                        <p:attrNameLst>
                                          <p:attrName>ppt_h</p:attrName>
                                        </p:attrNameLst>
                                      </p:cBhvr>
                                      <p:tavLst>
                                        <p:tav tm="0">
                                          <p:val>
                                            <p:fltVal val="0"/>
                                          </p:val>
                                        </p:tav>
                                        <p:tav tm="100000">
                                          <p:val>
                                            <p:strVal val="#ppt_h"/>
                                          </p:val>
                                        </p:tav>
                                      </p:tavLst>
                                    </p:anim>
                                    <p:animEffect transition="in" filter="fade">
                                      <p:cBhvr>
                                        <p:cTn id="39" dur="250"/>
                                        <p:tgtEl>
                                          <p:spTgt spid="4"/>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0190" y="3594799"/>
            <a:ext cx="7034213" cy="921167"/>
            <a:chOff x="971550" y="3508375"/>
            <a:chExt cx="7034213" cy="921167"/>
          </a:xfrm>
        </p:grpSpPr>
        <p:sp>
          <p:nvSpPr>
            <p:cNvPr id="3" name="椭圆 8"/>
            <p:cNvSpPr>
              <a:spLocks noChangeArrowheads="1"/>
            </p:cNvSpPr>
            <p:nvPr/>
          </p:nvSpPr>
          <p:spPr bwMode="auto">
            <a:xfrm>
              <a:off x="971550" y="3508375"/>
              <a:ext cx="7034213" cy="790575"/>
            </a:xfrm>
            <a:custGeom>
              <a:avLst/>
              <a:gdLst>
                <a:gd name="T0" fmla="*/ 0 w 7034766"/>
                <a:gd name="T1" fmla="*/ 0 h 791278"/>
                <a:gd name="T2" fmla="*/ 7034766 w 7034766"/>
                <a:gd name="T3" fmla="*/ 791278 h 791278"/>
              </a:gdLst>
              <a:ahLst/>
              <a:cxnLst/>
              <a:rect l="T0" t="T1" r="T2" b="T3"/>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19836D"/>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87"/>
            <p:cNvSpPr>
              <a:spLocks noChangeArrowheads="1"/>
            </p:cNvSpPr>
            <p:nvPr/>
          </p:nvSpPr>
          <p:spPr bwMode="auto">
            <a:xfrm>
              <a:off x="2181225" y="4090988"/>
              <a:ext cx="4619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3776078" y="1124649"/>
            <a:ext cx="1728787" cy="2555875"/>
            <a:chOff x="3627438" y="1038225"/>
            <a:chExt cx="1728787" cy="2555875"/>
          </a:xfrm>
        </p:grpSpPr>
        <p:grpSp>
          <p:nvGrpSpPr>
            <p:cNvPr id="6" name="Group 5"/>
            <p:cNvGrpSpPr/>
            <p:nvPr/>
          </p:nvGrpSpPr>
          <p:grpSpPr bwMode="auto">
            <a:xfrm>
              <a:off x="3627438" y="1865313"/>
              <a:ext cx="1728787" cy="1728787"/>
              <a:chOff x="0" y="0"/>
              <a:chExt cx="1728192" cy="1728192"/>
            </a:xfrm>
          </p:grpSpPr>
          <p:sp>
            <p:nvSpPr>
              <p:cNvPr id="8" name="五角星 68"/>
              <p:cNvSpPr>
                <a:spLocks noChangeArrowheads="1"/>
              </p:cNvSpPr>
              <p:nvPr/>
            </p:nvSpPr>
            <p:spPr bwMode="auto">
              <a:xfrm>
                <a:off x="0" y="0"/>
                <a:ext cx="1728192" cy="1728192"/>
              </a:xfrm>
              <a:prstGeom prst="star5">
                <a:avLst/>
              </a:prstGeom>
              <a:solidFill>
                <a:srgbClr val="19836D"/>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32AAA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70"/>
              <p:cNvSpPr>
                <a:spLocks noChangeArrowheads="1"/>
              </p:cNvSpPr>
              <p:nvPr/>
            </p:nvSpPr>
            <p:spPr bwMode="auto">
              <a:xfrm>
                <a:off x="606653" y="479375"/>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4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TextBox 88"/>
            <p:cNvSpPr>
              <a:spLocks noChangeArrowheads="1"/>
            </p:cNvSpPr>
            <p:nvPr/>
          </p:nvSpPr>
          <p:spPr bwMode="auto">
            <a:xfrm>
              <a:off x="3744913" y="1038225"/>
              <a:ext cx="150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组合 10"/>
          <p:cNvGrpSpPr/>
          <p:nvPr/>
        </p:nvGrpSpPr>
        <p:grpSpPr>
          <a:xfrm>
            <a:off x="2301290" y="1578674"/>
            <a:ext cx="1528763" cy="2232025"/>
            <a:chOff x="2152650" y="1492250"/>
            <a:chExt cx="1528763" cy="2232025"/>
          </a:xfrm>
        </p:grpSpPr>
        <p:grpSp>
          <p:nvGrpSpPr>
            <p:cNvPr id="12" name="Group 9"/>
            <p:cNvGrpSpPr/>
            <p:nvPr/>
          </p:nvGrpSpPr>
          <p:grpSpPr bwMode="auto">
            <a:xfrm rot="21120000">
              <a:off x="2282825" y="2327275"/>
              <a:ext cx="1398588" cy="1397000"/>
              <a:chOff x="0" y="0"/>
              <a:chExt cx="1728192" cy="1728192"/>
            </a:xfrm>
          </p:grpSpPr>
          <p:sp>
            <p:nvSpPr>
              <p:cNvPr id="14" name="五角星 72"/>
              <p:cNvSpPr>
                <a:spLocks noChangeArrowheads="1"/>
              </p:cNvSpPr>
              <p:nvPr/>
            </p:nvSpPr>
            <p:spPr bwMode="auto">
              <a:xfrm>
                <a:off x="0" y="0"/>
                <a:ext cx="1728192" cy="1728192"/>
              </a:xfrm>
              <a:prstGeom prst="star5">
                <a:avLst/>
              </a:prstGeom>
              <a:solidFill>
                <a:srgbClr val="19836D"/>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32AAA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74"/>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TextBox 89"/>
            <p:cNvSpPr>
              <a:spLocks noChangeArrowheads="1"/>
            </p:cNvSpPr>
            <p:nvPr/>
          </p:nvSpPr>
          <p:spPr bwMode="auto">
            <a:xfrm>
              <a:off x="215265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p:cNvGrpSpPr/>
          <p:nvPr/>
        </p:nvGrpSpPr>
        <p:grpSpPr>
          <a:xfrm>
            <a:off x="5449303" y="1578674"/>
            <a:ext cx="1522412" cy="2192338"/>
            <a:chOff x="5300663" y="1492250"/>
            <a:chExt cx="1522412" cy="2192338"/>
          </a:xfrm>
        </p:grpSpPr>
        <p:grpSp>
          <p:nvGrpSpPr>
            <p:cNvPr id="18" name="Group 17"/>
            <p:cNvGrpSpPr/>
            <p:nvPr/>
          </p:nvGrpSpPr>
          <p:grpSpPr bwMode="auto">
            <a:xfrm rot="480000">
              <a:off x="5300663" y="2286000"/>
              <a:ext cx="1398587" cy="1398588"/>
              <a:chOff x="0" y="0"/>
              <a:chExt cx="1728192" cy="1728192"/>
            </a:xfrm>
          </p:grpSpPr>
          <p:sp>
            <p:nvSpPr>
              <p:cNvPr id="20" name="五角星 80"/>
              <p:cNvSpPr>
                <a:spLocks noChangeArrowheads="1"/>
              </p:cNvSpPr>
              <p:nvPr/>
            </p:nvSpPr>
            <p:spPr bwMode="auto">
              <a:xfrm>
                <a:off x="0" y="0"/>
                <a:ext cx="1728192" cy="1728192"/>
              </a:xfrm>
              <a:prstGeom prst="star5">
                <a:avLst/>
              </a:prstGeom>
              <a:solidFill>
                <a:srgbClr val="19836D"/>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32AAA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82"/>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9" name="TextBox 90"/>
            <p:cNvSpPr>
              <a:spLocks noChangeArrowheads="1"/>
            </p:cNvSpPr>
            <p:nvPr/>
          </p:nvSpPr>
          <p:spPr bwMode="auto">
            <a:xfrm>
              <a:off x="532130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910640" y="2043812"/>
            <a:ext cx="1574800" cy="1992312"/>
            <a:chOff x="762000" y="1957388"/>
            <a:chExt cx="1574800" cy="1992312"/>
          </a:xfrm>
        </p:grpSpPr>
        <p:grpSp>
          <p:nvGrpSpPr>
            <p:cNvPr id="24" name="Group 13"/>
            <p:cNvGrpSpPr/>
            <p:nvPr/>
          </p:nvGrpSpPr>
          <p:grpSpPr bwMode="auto">
            <a:xfrm rot="20618073">
              <a:off x="1119188" y="2730500"/>
              <a:ext cx="1217612" cy="1219200"/>
              <a:chOff x="0" y="0"/>
              <a:chExt cx="1728192" cy="1728192"/>
            </a:xfrm>
          </p:grpSpPr>
          <p:sp>
            <p:nvSpPr>
              <p:cNvPr id="26" name="五角星 76"/>
              <p:cNvSpPr>
                <a:spLocks noChangeArrowheads="1"/>
              </p:cNvSpPr>
              <p:nvPr/>
            </p:nvSpPr>
            <p:spPr bwMode="auto">
              <a:xfrm>
                <a:off x="0" y="0"/>
                <a:ext cx="1728192" cy="1728192"/>
              </a:xfrm>
              <a:prstGeom prst="star5">
                <a:avLst/>
              </a:prstGeom>
              <a:solidFill>
                <a:srgbClr val="19836D"/>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32AAA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78"/>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TextBox 91"/>
            <p:cNvSpPr>
              <a:spLocks noChangeArrowheads="1"/>
            </p:cNvSpPr>
            <p:nvPr/>
          </p:nvSpPr>
          <p:spPr bwMode="auto">
            <a:xfrm>
              <a:off x="762000" y="1957388"/>
              <a:ext cx="1500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组合 28"/>
          <p:cNvGrpSpPr/>
          <p:nvPr/>
        </p:nvGrpSpPr>
        <p:grpSpPr>
          <a:xfrm>
            <a:off x="6793915" y="2043812"/>
            <a:ext cx="1628775" cy="1992312"/>
            <a:chOff x="6645275" y="1957388"/>
            <a:chExt cx="1628775" cy="1992312"/>
          </a:xfrm>
        </p:grpSpPr>
        <p:grpSp>
          <p:nvGrpSpPr>
            <p:cNvPr id="30" name="Group 21"/>
            <p:cNvGrpSpPr/>
            <p:nvPr/>
          </p:nvGrpSpPr>
          <p:grpSpPr bwMode="auto">
            <a:xfrm rot="967929">
              <a:off x="6645275" y="2730500"/>
              <a:ext cx="1217613" cy="1219200"/>
              <a:chOff x="0" y="0"/>
              <a:chExt cx="1728192" cy="1728192"/>
            </a:xfrm>
          </p:grpSpPr>
          <p:sp>
            <p:nvSpPr>
              <p:cNvPr id="32" name="五角星 84"/>
              <p:cNvSpPr>
                <a:spLocks noChangeArrowheads="1"/>
              </p:cNvSpPr>
              <p:nvPr/>
            </p:nvSpPr>
            <p:spPr bwMode="auto">
              <a:xfrm>
                <a:off x="0" y="0"/>
                <a:ext cx="1728192" cy="1728192"/>
              </a:xfrm>
              <a:prstGeom prst="star5">
                <a:avLst/>
              </a:prstGeom>
              <a:solidFill>
                <a:srgbClr val="19836D"/>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32AAA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86"/>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1" name="TextBox 92"/>
            <p:cNvSpPr>
              <a:spLocks noChangeArrowheads="1"/>
            </p:cNvSpPr>
            <p:nvPr/>
          </p:nvSpPr>
          <p:spPr bwMode="auto">
            <a:xfrm>
              <a:off x="6772275" y="1957388"/>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5" name="组合 34"/>
          <p:cNvGrpSpPr/>
          <p:nvPr/>
        </p:nvGrpSpPr>
        <p:grpSpPr>
          <a:xfrm>
            <a:off x="106558" y="61896"/>
            <a:ext cx="2059113" cy="461665"/>
            <a:chOff x="106558" y="61896"/>
            <a:chExt cx="2059113" cy="461665"/>
          </a:xfrm>
        </p:grpSpPr>
        <p:sp>
          <p:nvSpPr>
            <p:cNvPr id="36" name="矩形 35"/>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37"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3000" fill="hold"/>
                                        <p:tgtEl>
                                          <p:spTgt spid="23"/>
                                        </p:tgtEl>
                                        <p:attrNameLst>
                                          <p:attrName>ppt_w</p:attrName>
                                        </p:attrNameLst>
                                      </p:cBhvr>
                                      <p:tavLst>
                                        <p:tav tm="0">
                                          <p:val>
                                            <p:fltVal val="0"/>
                                          </p:val>
                                        </p:tav>
                                        <p:tav tm="100000">
                                          <p:val>
                                            <p:strVal val="#ppt_w"/>
                                          </p:val>
                                        </p:tav>
                                      </p:tavLst>
                                    </p:anim>
                                    <p:anim calcmode="lin" valueType="num">
                                      <p:cBhvr>
                                        <p:cTn id="12" dur="3000" fill="hold"/>
                                        <p:tgtEl>
                                          <p:spTgt spid="23"/>
                                        </p:tgtEl>
                                        <p:attrNameLst>
                                          <p:attrName>ppt_h</p:attrName>
                                        </p:attrNameLst>
                                      </p:cBhvr>
                                      <p:tavLst>
                                        <p:tav tm="0">
                                          <p:val>
                                            <p:fltVal val="0"/>
                                          </p:val>
                                        </p:tav>
                                        <p:tav tm="100000">
                                          <p:val>
                                            <p:strVal val="#ppt_h"/>
                                          </p:val>
                                        </p:tav>
                                      </p:tavLst>
                                    </p:anim>
                                    <p:anim calcmode="lin" valueType="num">
                                      <p:cBhvr>
                                        <p:cTn id="13" dur="3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2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3000" fill="hold"/>
                                        <p:tgtEl>
                                          <p:spTgt spid="11"/>
                                        </p:tgtEl>
                                        <p:attrNameLst>
                                          <p:attrName>ppt_w</p:attrName>
                                        </p:attrNameLst>
                                      </p:cBhvr>
                                      <p:tavLst>
                                        <p:tav tm="0">
                                          <p:val>
                                            <p:fltVal val="0"/>
                                          </p:val>
                                        </p:tav>
                                        <p:tav tm="100000">
                                          <p:val>
                                            <p:strVal val="#ppt_w"/>
                                          </p:val>
                                        </p:tav>
                                      </p:tavLst>
                                    </p:anim>
                                    <p:anim calcmode="lin" valueType="num">
                                      <p:cBhvr>
                                        <p:cTn id="18" dur="3000" fill="hold"/>
                                        <p:tgtEl>
                                          <p:spTgt spid="11"/>
                                        </p:tgtEl>
                                        <p:attrNameLst>
                                          <p:attrName>ppt_h</p:attrName>
                                        </p:attrNameLst>
                                      </p:cBhvr>
                                      <p:tavLst>
                                        <p:tav tm="0">
                                          <p:val>
                                            <p:fltVal val="0"/>
                                          </p:val>
                                        </p:tav>
                                        <p:tav tm="100000">
                                          <p:val>
                                            <p:strVal val="#ppt_h"/>
                                          </p:val>
                                        </p:tav>
                                      </p:tavLst>
                                    </p:anim>
                                    <p:anim calcmode="lin" valueType="num">
                                      <p:cBhvr>
                                        <p:cTn id="19" dur="3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0" dur="3000" fill="hold"/>
                                        <p:tgtEl>
                                          <p:spTgt spid="11"/>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0" fill="hold"/>
                                        <p:tgtEl>
                                          <p:spTgt spid="5"/>
                                        </p:tgtEl>
                                        <p:attrNameLst>
                                          <p:attrName>ppt_w</p:attrName>
                                        </p:attrNameLst>
                                      </p:cBhvr>
                                      <p:tavLst>
                                        <p:tav tm="0">
                                          <p:val>
                                            <p:fltVal val="0"/>
                                          </p:val>
                                        </p:tav>
                                        <p:tav tm="100000">
                                          <p:val>
                                            <p:strVal val="#ppt_w"/>
                                          </p:val>
                                        </p:tav>
                                      </p:tavLst>
                                    </p:anim>
                                    <p:anim calcmode="lin" valueType="num">
                                      <p:cBhvr>
                                        <p:cTn id="24" dur="3000" fill="hold"/>
                                        <p:tgtEl>
                                          <p:spTgt spid="5"/>
                                        </p:tgtEl>
                                        <p:attrNameLst>
                                          <p:attrName>ppt_h</p:attrName>
                                        </p:attrNameLst>
                                      </p:cBhvr>
                                      <p:tavLst>
                                        <p:tav tm="0">
                                          <p:val>
                                            <p:fltVal val="0"/>
                                          </p:val>
                                        </p:tav>
                                        <p:tav tm="100000">
                                          <p:val>
                                            <p:strVal val="#ppt_h"/>
                                          </p:val>
                                        </p:tav>
                                      </p:tavLst>
                                    </p:anim>
                                    <p:anim calcmode="lin" valueType="num">
                                      <p:cBhvr>
                                        <p:cTn id="25"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3000" fill="hold"/>
                                        <p:tgtEl>
                                          <p:spTgt spid="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3000" fill="hold"/>
                                        <p:tgtEl>
                                          <p:spTgt spid="17"/>
                                        </p:tgtEl>
                                        <p:attrNameLst>
                                          <p:attrName>ppt_w</p:attrName>
                                        </p:attrNameLst>
                                      </p:cBhvr>
                                      <p:tavLst>
                                        <p:tav tm="0">
                                          <p:val>
                                            <p:fltVal val="0"/>
                                          </p:val>
                                        </p:tav>
                                        <p:tav tm="100000">
                                          <p:val>
                                            <p:strVal val="#ppt_w"/>
                                          </p:val>
                                        </p:tav>
                                      </p:tavLst>
                                    </p:anim>
                                    <p:anim calcmode="lin" valueType="num">
                                      <p:cBhvr>
                                        <p:cTn id="30" dur="3000" fill="hold"/>
                                        <p:tgtEl>
                                          <p:spTgt spid="17"/>
                                        </p:tgtEl>
                                        <p:attrNameLst>
                                          <p:attrName>ppt_h</p:attrName>
                                        </p:attrNameLst>
                                      </p:cBhvr>
                                      <p:tavLst>
                                        <p:tav tm="0">
                                          <p:val>
                                            <p:fltVal val="0"/>
                                          </p:val>
                                        </p:tav>
                                        <p:tav tm="100000">
                                          <p:val>
                                            <p:strVal val="#ppt_h"/>
                                          </p:val>
                                        </p:tav>
                                      </p:tavLst>
                                    </p:anim>
                                    <p:anim calcmode="lin" valueType="num">
                                      <p:cBhvr>
                                        <p:cTn id="31" dur="3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17"/>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3000" fill="hold"/>
                                        <p:tgtEl>
                                          <p:spTgt spid="29"/>
                                        </p:tgtEl>
                                        <p:attrNameLst>
                                          <p:attrName>ppt_w</p:attrName>
                                        </p:attrNameLst>
                                      </p:cBhvr>
                                      <p:tavLst>
                                        <p:tav tm="0">
                                          <p:val>
                                            <p:fltVal val="0"/>
                                          </p:val>
                                        </p:tav>
                                        <p:tav tm="100000">
                                          <p:val>
                                            <p:strVal val="#ppt_w"/>
                                          </p:val>
                                        </p:tav>
                                      </p:tavLst>
                                    </p:anim>
                                    <p:anim calcmode="lin" valueType="num">
                                      <p:cBhvr>
                                        <p:cTn id="36" dur="3000" fill="hold"/>
                                        <p:tgtEl>
                                          <p:spTgt spid="29"/>
                                        </p:tgtEl>
                                        <p:attrNameLst>
                                          <p:attrName>ppt_h</p:attrName>
                                        </p:attrNameLst>
                                      </p:cBhvr>
                                      <p:tavLst>
                                        <p:tav tm="0">
                                          <p:val>
                                            <p:fltVal val="0"/>
                                          </p:val>
                                        </p:tav>
                                        <p:tav tm="100000">
                                          <p:val>
                                            <p:strVal val="#ppt_h"/>
                                          </p:val>
                                        </p:tav>
                                      </p:tavLst>
                                    </p:anim>
                                    <p:anim calcmode="lin" valueType="num">
                                      <p:cBhvr>
                                        <p:cTn id="37" dur="3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38" dur="3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矩形 146"/>
          <p:cNvSpPr/>
          <p:nvPr/>
        </p:nvSpPr>
        <p:spPr>
          <a:xfrm>
            <a:off x="-1120" y="3726"/>
            <a:ext cx="9145120" cy="5139774"/>
          </a:xfrm>
          <a:prstGeom prst="rect">
            <a:avLst/>
          </a:prstGeom>
          <a:solidFill>
            <a:srgbClr val="BCE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rot="900000">
            <a:off x="7940203" y="3289177"/>
            <a:ext cx="2124709" cy="1162751"/>
          </a:xfrm>
          <a:prstGeom prst="rect">
            <a:avLst/>
          </a:prstGeom>
        </p:spPr>
      </p:pic>
      <p:pic>
        <p:nvPicPr>
          <p:cNvPr id="3" name="图片 2"/>
          <p:cNvPicPr>
            <a:picLocks noChangeAspect="1"/>
          </p:cNvPicPr>
          <p:nvPr/>
        </p:nvPicPr>
        <p:blipFill>
          <a:blip r:embed="rId3"/>
          <a:stretch>
            <a:fillRect/>
          </a:stretch>
        </p:blipFill>
        <p:spPr>
          <a:xfrm rot="18900000">
            <a:off x="-551353" y="-284022"/>
            <a:ext cx="2113667" cy="1429529"/>
          </a:xfrm>
          <a:prstGeom prst="rect">
            <a:avLst/>
          </a:prstGeom>
        </p:spPr>
      </p:pic>
      <p:pic>
        <p:nvPicPr>
          <p:cNvPr id="4" name="图片 3"/>
          <p:cNvPicPr>
            <a:picLocks noChangeAspect="1"/>
          </p:cNvPicPr>
          <p:nvPr/>
        </p:nvPicPr>
        <p:blipFill>
          <a:blip r:embed="rId4"/>
          <a:stretch>
            <a:fillRect/>
          </a:stretch>
        </p:blipFill>
        <p:spPr>
          <a:xfrm>
            <a:off x="1549346" y="3803111"/>
            <a:ext cx="5949752" cy="2140586"/>
          </a:xfrm>
          <a:prstGeom prst="rect">
            <a:avLst/>
          </a:prstGeom>
        </p:spPr>
      </p:pic>
      <p:grpSp>
        <p:nvGrpSpPr>
          <p:cNvPr id="5" name="组合 4"/>
          <p:cNvGrpSpPr/>
          <p:nvPr/>
        </p:nvGrpSpPr>
        <p:grpSpPr>
          <a:xfrm>
            <a:off x="2170580" y="1064557"/>
            <a:ext cx="4801720" cy="818888"/>
            <a:chOff x="649288" y="-1630363"/>
            <a:chExt cx="11542712" cy="1968501"/>
          </a:xfrm>
        </p:grpSpPr>
        <p:sp>
          <p:nvSpPr>
            <p:cNvPr id="6" name="Freeform 19"/>
            <p:cNvSpPr/>
            <p:nvPr/>
          </p:nvSpPr>
          <p:spPr bwMode="auto">
            <a:xfrm>
              <a:off x="1754188" y="-503237"/>
              <a:ext cx="4767262" cy="841375"/>
            </a:xfrm>
            <a:custGeom>
              <a:avLst/>
              <a:gdLst>
                <a:gd name="T0" fmla="*/ 192 w 1463"/>
                <a:gd name="T1" fmla="*/ 115 h 257"/>
                <a:gd name="T2" fmla="*/ 52 w 1463"/>
                <a:gd name="T3" fmla="*/ 207 h 257"/>
                <a:gd name="T4" fmla="*/ 104 w 1463"/>
                <a:gd name="T5" fmla="*/ 31 h 257"/>
                <a:gd name="T6" fmla="*/ 484 w 1463"/>
                <a:gd name="T7" fmla="*/ 87 h 257"/>
                <a:gd name="T8" fmla="*/ 1231 w 1463"/>
                <a:gd name="T9" fmla="*/ 128 h 257"/>
                <a:gd name="T10" fmla="*/ 1410 w 1463"/>
                <a:gd name="T11" fmla="*/ 108 h 257"/>
                <a:gd name="T12" fmla="*/ 1368 w 1463"/>
                <a:gd name="T13" fmla="*/ 186 h 257"/>
              </a:gdLst>
              <a:ahLst/>
              <a:cxnLst>
                <a:cxn ang="0">
                  <a:pos x="T0" y="T1"/>
                </a:cxn>
                <a:cxn ang="0">
                  <a:pos x="T2" y="T3"/>
                </a:cxn>
                <a:cxn ang="0">
                  <a:pos x="T4" y="T5"/>
                </a:cxn>
                <a:cxn ang="0">
                  <a:pos x="T6" y="T7"/>
                </a:cxn>
                <a:cxn ang="0">
                  <a:pos x="T8" y="T9"/>
                </a:cxn>
                <a:cxn ang="0">
                  <a:pos x="T10" y="T11"/>
                </a:cxn>
                <a:cxn ang="0">
                  <a:pos x="T12" y="T13"/>
                </a:cxn>
              </a:cxnLst>
              <a:rect l="0" t="0" r="r" b="b"/>
              <a:pathLst>
                <a:path w="1463" h="257">
                  <a:moveTo>
                    <a:pt x="192" y="115"/>
                  </a:moveTo>
                  <a:cubicBezTo>
                    <a:pt x="240" y="219"/>
                    <a:pt x="108" y="257"/>
                    <a:pt x="52" y="207"/>
                  </a:cubicBezTo>
                  <a:cubicBezTo>
                    <a:pt x="12" y="171"/>
                    <a:pt x="0" y="79"/>
                    <a:pt x="104" y="31"/>
                  </a:cubicBezTo>
                  <a:cubicBezTo>
                    <a:pt x="170" y="0"/>
                    <a:pt x="317" y="12"/>
                    <a:pt x="484" y="87"/>
                  </a:cubicBezTo>
                  <a:cubicBezTo>
                    <a:pt x="724" y="195"/>
                    <a:pt x="1145" y="155"/>
                    <a:pt x="1231" y="128"/>
                  </a:cubicBezTo>
                  <a:cubicBezTo>
                    <a:pt x="1267" y="117"/>
                    <a:pt x="1375" y="76"/>
                    <a:pt x="1410" y="108"/>
                  </a:cubicBezTo>
                  <a:cubicBezTo>
                    <a:pt x="1463" y="157"/>
                    <a:pt x="1396" y="206"/>
                    <a:pt x="1368" y="186"/>
                  </a:cubicBezTo>
                </a:path>
              </a:pathLst>
            </a:custGeom>
            <a:noFill/>
            <a:ln w="28575" cap="rnd">
              <a:solidFill>
                <a:srgbClr val="F7F8DA"/>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20"/>
            <p:cNvSpPr/>
            <p:nvPr/>
          </p:nvSpPr>
          <p:spPr bwMode="auto">
            <a:xfrm>
              <a:off x="6307138" y="-503237"/>
              <a:ext cx="4767262" cy="841375"/>
            </a:xfrm>
            <a:custGeom>
              <a:avLst/>
              <a:gdLst>
                <a:gd name="T0" fmla="*/ 1271 w 1463"/>
                <a:gd name="T1" fmla="*/ 115 h 257"/>
                <a:gd name="T2" fmla="*/ 1411 w 1463"/>
                <a:gd name="T3" fmla="*/ 207 h 257"/>
                <a:gd name="T4" fmla="*/ 1359 w 1463"/>
                <a:gd name="T5" fmla="*/ 31 h 257"/>
                <a:gd name="T6" fmla="*/ 979 w 1463"/>
                <a:gd name="T7" fmla="*/ 87 h 257"/>
                <a:gd name="T8" fmla="*/ 232 w 1463"/>
                <a:gd name="T9" fmla="*/ 128 h 257"/>
                <a:gd name="T10" fmla="*/ 53 w 1463"/>
                <a:gd name="T11" fmla="*/ 108 h 257"/>
                <a:gd name="T12" fmla="*/ 95 w 1463"/>
                <a:gd name="T13" fmla="*/ 186 h 257"/>
              </a:gdLst>
              <a:ahLst/>
              <a:cxnLst>
                <a:cxn ang="0">
                  <a:pos x="T0" y="T1"/>
                </a:cxn>
                <a:cxn ang="0">
                  <a:pos x="T2" y="T3"/>
                </a:cxn>
                <a:cxn ang="0">
                  <a:pos x="T4" y="T5"/>
                </a:cxn>
                <a:cxn ang="0">
                  <a:pos x="T6" y="T7"/>
                </a:cxn>
                <a:cxn ang="0">
                  <a:pos x="T8" y="T9"/>
                </a:cxn>
                <a:cxn ang="0">
                  <a:pos x="T10" y="T11"/>
                </a:cxn>
                <a:cxn ang="0">
                  <a:pos x="T12" y="T13"/>
                </a:cxn>
              </a:cxnLst>
              <a:rect l="0" t="0" r="r" b="b"/>
              <a:pathLst>
                <a:path w="1463" h="257">
                  <a:moveTo>
                    <a:pt x="1271" y="115"/>
                  </a:moveTo>
                  <a:cubicBezTo>
                    <a:pt x="1223" y="219"/>
                    <a:pt x="1355" y="257"/>
                    <a:pt x="1411" y="207"/>
                  </a:cubicBezTo>
                  <a:cubicBezTo>
                    <a:pt x="1451" y="171"/>
                    <a:pt x="1463" y="79"/>
                    <a:pt x="1359" y="31"/>
                  </a:cubicBezTo>
                  <a:cubicBezTo>
                    <a:pt x="1293" y="0"/>
                    <a:pt x="1146" y="12"/>
                    <a:pt x="979" y="87"/>
                  </a:cubicBezTo>
                  <a:cubicBezTo>
                    <a:pt x="739" y="195"/>
                    <a:pt x="318" y="155"/>
                    <a:pt x="232" y="128"/>
                  </a:cubicBezTo>
                  <a:cubicBezTo>
                    <a:pt x="196" y="117"/>
                    <a:pt x="88" y="76"/>
                    <a:pt x="53" y="108"/>
                  </a:cubicBezTo>
                  <a:cubicBezTo>
                    <a:pt x="0" y="157"/>
                    <a:pt x="67" y="206"/>
                    <a:pt x="95" y="186"/>
                  </a:cubicBezTo>
                </a:path>
              </a:pathLst>
            </a:custGeom>
            <a:noFill/>
            <a:ln w="28575" cap="rnd">
              <a:solidFill>
                <a:srgbClr val="F7F8DA"/>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21"/>
            <p:cNvSpPr/>
            <p:nvPr/>
          </p:nvSpPr>
          <p:spPr bwMode="auto">
            <a:xfrm>
              <a:off x="649288" y="-619125"/>
              <a:ext cx="365125" cy="184150"/>
            </a:xfrm>
            <a:custGeom>
              <a:avLst/>
              <a:gdLst>
                <a:gd name="T0" fmla="*/ 0 w 112"/>
                <a:gd name="T1" fmla="*/ 48 h 56"/>
                <a:gd name="T2" fmla="*/ 112 w 112"/>
                <a:gd name="T3" fmla="*/ 1 h 56"/>
                <a:gd name="T4" fmla="*/ 0 w 112"/>
                <a:gd name="T5" fmla="*/ 48 h 56"/>
              </a:gdLst>
              <a:ahLst/>
              <a:cxnLst>
                <a:cxn ang="0">
                  <a:pos x="T0" y="T1"/>
                </a:cxn>
                <a:cxn ang="0">
                  <a:pos x="T2" y="T3"/>
                </a:cxn>
                <a:cxn ang="0">
                  <a:pos x="T4" y="T5"/>
                </a:cxn>
              </a:cxnLst>
              <a:rect l="0" t="0" r="r" b="b"/>
              <a:pathLst>
                <a:path w="112" h="56">
                  <a:moveTo>
                    <a:pt x="0" y="48"/>
                  </a:moveTo>
                  <a:cubicBezTo>
                    <a:pt x="14" y="56"/>
                    <a:pt x="110" y="6"/>
                    <a:pt x="112" y="1"/>
                  </a:cubicBezTo>
                  <a:cubicBezTo>
                    <a:pt x="107" y="0"/>
                    <a:pt x="4" y="33"/>
                    <a:pt x="0" y="4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2"/>
            <p:cNvSpPr/>
            <p:nvPr/>
          </p:nvSpPr>
          <p:spPr bwMode="auto">
            <a:xfrm>
              <a:off x="754063" y="-622300"/>
              <a:ext cx="260350" cy="98425"/>
            </a:xfrm>
            <a:custGeom>
              <a:avLst/>
              <a:gdLst>
                <a:gd name="T0" fmla="*/ 0 w 80"/>
                <a:gd name="T1" fmla="*/ 19 h 30"/>
                <a:gd name="T2" fmla="*/ 80 w 80"/>
                <a:gd name="T3" fmla="*/ 2 h 30"/>
                <a:gd name="T4" fmla="*/ 0 w 80"/>
                <a:gd name="T5" fmla="*/ 19 h 30"/>
              </a:gdLst>
              <a:ahLst/>
              <a:cxnLst>
                <a:cxn ang="0">
                  <a:pos x="T0" y="T1"/>
                </a:cxn>
                <a:cxn ang="0">
                  <a:pos x="T2" y="T3"/>
                </a:cxn>
                <a:cxn ang="0">
                  <a:pos x="T4" y="T5"/>
                </a:cxn>
              </a:cxnLst>
              <a:rect l="0" t="0" r="r" b="b"/>
              <a:pathLst>
                <a:path w="80" h="30">
                  <a:moveTo>
                    <a:pt x="0" y="19"/>
                  </a:moveTo>
                  <a:cubicBezTo>
                    <a:pt x="6" y="30"/>
                    <a:pt x="76" y="6"/>
                    <a:pt x="80" y="2"/>
                  </a:cubicBezTo>
                  <a:cubicBezTo>
                    <a:pt x="77" y="0"/>
                    <a:pt x="9" y="5"/>
                    <a:pt x="0" y="19"/>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3"/>
            <p:cNvSpPr/>
            <p:nvPr/>
          </p:nvSpPr>
          <p:spPr bwMode="auto">
            <a:xfrm>
              <a:off x="782638" y="-615950"/>
              <a:ext cx="231775" cy="161925"/>
            </a:xfrm>
            <a:custGeom>
              <a:avLst/>
              <a:gdLst>
                <a:gd name="T0" fmla="*/ 3 w 71"/>
                <a:gd name="T1" fmla="*/ 46 h 49"/>
                <a:gd name="T2" fmla="*/ 71 w 71"/>
                <a:gd name="T3" fmla="*/ 0 h 49"/>
                <a:gd name="T4" fmla="*/ 3 w 71"/>
                <a:gd name="T5" fmla="*/ 46 h 49"/>
              </a:gdLst>
              <a:ahLst/>
              <a:cxnLst>
                <a:cxn ang="0">
                  <a:pos x="T0" y="T1"/>
                </a:cxn>
                <a:cxn ang="0">
                  <a:pos x="T2" y="T3"/>
                </a:cxn>
                <a:cxn ang="0">
                  <a:pos x="T4" y="T5"/>
                </a:cxn>
              </a:cxnLst>
              <a:rect l="0" t="0" r="r" b="b"/>
              <a:pathLst>
                <a:path w="71" h="49">
                  <a:moveTo>
                    <a:pt x="3" y="46"/>
                  </a:moveTo>
                  <a:cubicBezTo>
                    <a:pt x="0" y="34"/>
                    <a:pt x="66" y="0"/>
                    <a:pt x="71" y="0"/>
                  </a:cubicBezTo>
                  <a:cubicBezTo>
                    <a:pt x="71" y="4"/>
                    <a:pt x="19" y="49"/>
                    <a:pt x="3" y="4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4"/>
            <p:cNvSpPr/>
            <p:nvPr/>
          </p:nvSpPr>
          <p:spPr bwMode="auto">
            <a:xfrm>
              <a:off x="782638" y="-773113"/>
              <a:ext cx="349250" cy="122238"/>
            </a:xfrm>
            <a:custGeom>
              <a:avLst/>
              <a:gdLst>
                <a:gd name="T0" fmla="*/ 0 w 107"/>
                <a:gd name="T1" fmla="*/ 11 h 37"/>
                <a:gd name="T2" fmla="*/ 107 w 107"/>
                <a:gd name="T3" fmla="*/ 34 h 37"/>
                <a:gd name="T4" fmla="*/ 0 w 107"/>
                <a:gd name="T5" fmla="*/ 11 h 37"/>
              </a:gdLst>
              <a:ahLst/>
              <a:cxnLst>
                <a:cxn ang="0">
                  <a:pos x="T0" y="T1"/>
                </a:cxn>
                <a:cxn ang="0">
                  <a:pos x="T2" y="T3"/>
                </a:cxn>
                <a:cxn ang="0">
                  <a:pos x="T4" y="T5"/>
                </a:cxn>
              </a:cxnLst>
              <a:rect l="0" t="0" r="r" b="b"/>
              <a:pathLst>
                <a:path w="107" h="37">
                  <a:moveTo>
                    <a:pt x="0" y="11"/>
                  </a:moveTo>
                  <a:cubicBezTo>
                    <a:pt x="6" y="25"/>
                    <a:pt x="103" y="37"/>
                    <a:pt x="107" y="34"/>
                  </a:cubicBezTo>
                  <a:cubicBezTo>
                    <a:pt x="105" y="30"/>
                    <a:pt x="11" y="0"/>
                    <a:pt x="0"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5"/>
            <p:cNvSpPr/>
            <p:nvPr/>
          </p:nvSpPr>
          <p:spPr bwMode="auto">
            <a:xfrm>
              <a:off x="884238" y="-785813"/>
              <a:ext cx="247650" cy="128588"/>
            </a:xfrm>
            <a:custGeom>
              <a:avLst/>
              <a:gdLst>
                <a:gd name="T0" fmla="*/ 1 w 76"/>
                <a:gd name="T1" fmla="*/ 6 h 39"/>
                <a:gd name="T2" fmla="*/ 76 w 76"/>
                <a:gd name="T3" fmla="*/ 38 h 39"/>
                <a:gd name="T4" fmla="*/ 1 w 76"/>
                <a:gd name="T5" fmla="*/ 6 h 39"/>
              </a:gdLst>
              <a:ahLst/>
              <a:cxnLst>
                <a:cxn ang="0">
                  <a:pos x="T0" y="T1"/>
                </a:cxn>
                <a:cxn ang="0">
                  <a:pos x="T2" y="T3"/>
                </a:cxn>
                <a:cxn ang="0">
                  <a:pos x="T4" y="T5"/>
                </a:cxn>
              </a:cxnLst>
              <a:rect l="0" t="0" r="r" b="b"/>
              <a:pathLst>
                <a:path w="76" h="39">
                  <a:moveTo>
                    <a:pt x="1" y="6"/>
                  </a:moveTo>
                  <a:cubicBezTo>
                    <a:pt x="0" y="19"/>
                    <a:pt x="71" y="39"/>
                    <a:pt x="76" y="38"/>
                  </a:cubicBezTo>
                  <a:cubicBezTo>
                    <a:pt x="76" y="35"/>
                    <a:pt x="17" y="0"/>
                    <a:pt x="1"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6"/>
            <p:cNvSpPr/>
            <p:nvPr/>
          </p:nvSpPr>
          <p:spPr bwMode="auto">
            <a:xfrm>
              <a:off x="868363" y="-703263"/>
              <a:ext cx="263525" cy="77788"/>
            </a:xfrm>
            <a:custGeom>
              <a:avLst/>
              <a:gdLst>
                <a:gd name="T0" fmla="*/ 0 w 81"/>
                <a:gd name="T1" fmla="*/ 12 h 24"/>
                <a:gd name="T2" fmla="*/ 81 w 81"/>
                <a:gd name="T3" fmla="*/ 13 h 24"/>
                <a:gd name="T4" fmla="*/ 0 w 81"/>
                <a:gd name="T5" fmla="*/ 12 h 24"/>
              </a:gdLst>
              <a:ahLst/>
              <a:cxnLst>
                <a:cxn ang="0">
                  <a:pos x="T0" y="T1"/>
                </a:cxn>
                <a:cxn ang="0">
                  <a:pos x="T2" y="T3"/>
                </a:cxn>
                <a:cxn ang="0">
                  <a:pos x="T4" y="T5"/>
                </a:cxn>
              </a:cxnLst>
              <a:rect l="0" t="0" r="r" b="b"/>
              <a:pathLst>
                <a:path w="81" h="24">
                  <a:moveTo>
                    <a:pt x="0" y="12"/>
                  </a:moveTo>
                  <a:cubicBezTo>
                    <a:pt x="4" y="0"/>
                    <a:pt x="77" y="10"/>
                    <a:pt x="81" y="13"/>
                  </a:cubicBezTo>
                  <a:cubicBezTo>
                    <a:pt x="79" y="16"/>
                    <a:pt x="11" y="24"/>
                    <a:pt x="0"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7"/>
            <p:cNvSpPr/>
            <p:nvPr/>
          </p:nvSpPr>
          <p:spPr bwMode="auto">
            <a:xfrm>
              <a:off x="909638" y="-663575"/>
              <a:ext cx="225425" cy="296863"/>
            </a:xfrm>
            <a:custGeom>
              <a:avLst/>
              <a:gdLst>
                <a:gd name="T0" fmla="*/ 6 w 69"/>
                <a:gd name="T1" fmla="*/ 91 h 91"/>
                <a:gd name="T2" fmla="*/ 68 w 69"/>
                <a:gd name="T3" fmla="*/ 0 h 91"/>
                <a:gd name="T4" fmla="*/ 6 w 69"/>
                <a:gd name="T5" fmla="*/ 91 h 91"/>
              </a:gdLst>
              <a:ahLst/>
              <a:cxnLst>
                <a:cxn ang="0">
                  <a:pos x="T0" y="T1"/>
                </a:cxn>
                <a:cxn ang="0">
                  <a:pos x="T2" y="T3"/>
                </a:cxn>
                <a:cxn ang="0">
                  <a:pos x="T4" y="T5"/>
                </a:cxn>
              </a:cxnLst>
              <a:rect l="0" t="0" r="r" b="b"/>
              <a:pathLst>
                <a:path w="69" h="91">
                  <a:moveTo>
                    <a:pt x="6" y="91"/>
                  </a:moveTo>
                  <a:cubicBezTo>
                    <a:pt x="0" y="77"/>
                    <a:pt x="63" y="1"/>
                    <a:pt x="68" y="0"/>
                  </a:cubicBezTo>
                  <a:cubicBezTo>
                    <a:pt x="69" y="5"/>
                    <a:pt x="21" y="91"/>
                    <a:pt x="6" y="9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8"/>
            <p:cNvSpPr/>
            <p:nvPr/>
          </p:nvSpPr>
          <p:spPr bwMode="auto">
            <a:xfrm>
              <a:off x="995363" y="-663575"/>
              <a:ext cx="142875" cy="244475"/>
            </a:xfrm>
            <a:custGeom>
              <a:avLst/>
              <a:gdLst>
                <a:gd name="T0" fmla="*/ 10 w 44"/>
                <a:gd name="T1" fmla="*/ 75 h 75"/>
                <a:gd name="T2" fmla="*/ 42 w 44"/>
                <a:gd name="T3" fmla="*/ 0 h 75"/>
                <a:gd name="T4" fmla="*/ 10 w 44"/>
                <a:gd name="T5" fmla="*/ 75 h 75"/>
              </a:gdLst>
              <a:ahLst/>
              <a:cxnLst>
                <a:cxn ang="0">
                  <a:pos x="T0" y="T1"/>
                </a:cxn>
                <a:cxn ang="0">
                  <a:pos x="T2" y="T3"/>
                </a:cxn>
                <a:cxn ang="0">
                  <a:pos x="T4" y="T5"/>
                </a:cxn>
              </a:cxnLst>
              <a:rect l="0" t="0" r="r" b="b"/>
              <a:pathLst>
                <a:path w="44" h="75">
                  <a:moveTo>
                    <a:pt x="10" y="75"/>
                  </a:moveTo>
                  <a:cubicBezTo>
                    <a:pt x="0" y="67"/>
                    <a:pt x="38" y="3"/>
                    <a:pt x="42" y="0"/>
                  </a:cubicBezTo>
                  <a:cubicBezTo>
                    <a:pt x="44" y="4"/>
                    <a:pt x="25" y="69"/>
                    <a:pt x="10" y="7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9"/>
            <p:cNvSpPr/>
            <p:nvPr/>
          </p:nvSpPr>
          <p:spPr bwMode="auto">
            <a:xfrm>
              <a:off x="942975" y="-663575"/>
              <a:ext cx="188912" cy="204788"/>
            </a:xfrm>
            <a:custGeom>
              <a:avLst/>
              <a:gdLst>
                <a:gd name="T0" fmla="*/ 0 w 58"/>
                <a:gd name="T1" fmla="*/ 57 h 63"/>
                <a:gd name="T2" fmla="*/ 58 w 58"/>
                <a:gd name="T3" fmla="*/ 0 h 63"/>
                <a:gd name="T4" fmla="*/ 0 w 58"/>
                <a:gd name="T5" fmla="*/ 57 h 63"/>
              </a:gdLst>
              <a:ahLst/>
              <a:cxnLst>
                <a:cxn ang="0">
                  <a:pos x="T0" y="T1"/>
                </a:cxn>
                <a:cxn ang="0">
                  <a:pos x="T2" y="T3"/>
                </a:cxn>
                <a:cxn ang="0">
                  <a:pos x="T4" y="T5"/>
                </a:cxn>
              </a:cxnLst>
              <a:rect l="0" t="0" r="r" b="b"/>
              <a:pathLst>
                <a:path w="58" h="63">
                  <a:moveTo>
                    <a:pt x="0" y="57"/>
                  </a:moveTo>
                  <a:cubicBezTo>
                    <a:pt x="11" y="63"/>
                    <a:pt x="57" y="5"/>
                    <a:pt x="58" y="0"/>
                  </a:cubicBezTo>
                  <a:cubicBezTo>
                    <a:pt x="54" y="0"/>
                    <a:pt x="0" y="41"/>
                    <a:pt x="0" y="5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0"/>
            <p:cNvSpPr/>
            <p:nvPr/>
          </p:nvSpPr>
          <p:spPr bwMode="auto">
            <a:xfrm>
              <a:off x="985838" y="-854075"/>
              <a:ext cx="350837" cy="120650"/>
            </a:xfrm>
            <a:custGeom>
              <a:avLst/>
              <a:gdLst>
                <a:gd name="T0" fmla="*/ 0 w 108"/>
                <a:gd name="T1" fmla="*/ 11 h 37"/>
                <a:gd name="T2" fmla="*/ 108 w 108"/>
                <a:gd name="T3" fmla="*/ 34 h 37"/>
                <a:gd name="T4" fmla="*/ 0 w 108"/>
                <a:gd name="T5" fmla="*/ 11 h 37"/>
              </a:gdLst>
              <a:ahLst/>
              <a:cxnLst>
                <a:cxn ang="0">
                  <a:pos x="T0" y="T1"/>
                </a:cxn>
                <a:cxn ang="0">
                  <a:pos x="T2" y="T3"/>
                </a:cxn>
                <a:cxn ang="0">
                  <a:pos x="T4" y="T5"/>
                </a:cxn>
              </a:cxnLst>
              <a:rect l="0" t="0" r="r" b="b"/>
              <a:pathLst>
                <a:path w="108" h="37">
                  <a:moveTo>
                    <a:pt x="0" y="11"/>
                  </a:moveTo>
                  <a:cubicBezTo>
                    <a:pt x="6" y="25"/>
                    <a:pt x="104" y="37"/>
                    <a:pt x="108" y="34"/>
                  </a:cubicBezTo>
                  <a:cubicBezTo>
                    <a:pt x="105" y="30"/>
                    <a:pt x="12" y="0"/>
                    <a:pt x="0"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1"/>
            <p:cNvSpPr/>
            <p:nvPr/>
          </p:nvSpPr>
          <p:spPr bwMode="auto">
            <a:xfrm>
              <a:off x="1089025" y="-866775"/>
              <a:ext cx="247650" cy="127000"/>
            </a:xfrm>
            <a:custGeom>
              <a:avLst/>
              <a:gdLst>
                <a:gd name="T0" fmla="*/ 1 w 76"/>
                <a:gd name="T1" fmla="*/ 6 h 39"/>
                <a:gd name="T2" fmla="*/ 76 w 76"/>
                <a:gd name="T3" fmla="*/ 38 h 39"/>
                <a:gd name="T4" fmla="*/ 1 w 76"/>
                <a:gd name="T5" fmla="*/ 6 h 39"/>
              </a:gdLst>
              <a:ahLst/>
              <a:cxnLst>
                <a:cxn ang="0">
                  <a:pos x="T0" y="T1"/>
                </a:cxn>
                <a:cxn ang="0">
                  <a:pos x="T2" y="T3"/>
                </a:cxn>
                <a:cxn ang="0">
                  <a:pos x="T4" y="T5"/>
                </a:cxn>
              </a:cxnLst>
              <a:rect l="0" t="0" r="r" b="b"/>
              <a:pathLst>
                <a:path w="76" h="39">
                  <a:moveTo>
                    <a:pt x="1" y="6"/>
                  </a:moveTo>
                  <a:cubicBezTo>
                    <a:pt x="0" y="19"/>
                    <a:pt x="71" y="39"/>
                    <a:pt x="76" y="38"/>
                  </a:cubicBezTo>
                  <a:cubicBezTo>
                    <a:pt x="75" y="35"/>
                    <a:pt x="16" y="0"/>
                    <a:pt x="1"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2"/>
            <p:cNvSpPr/>
            <p:nvPr/>
          </p:nvSpPr>
          <p:spPr bwMode="auto">
            <a:xfrm>
              <a:off x="1073150" y="-785813"/>
              <a:ext cx="263525" cy="79375"/>
            </a:xfrm>
            <a:custGeom>
              <a:avLst/>
              <a:gdLst>
                <a:gd name="T0" fmla="*/ 0 w 81"/>
                <a:gd name="T1" fmla="*/ 12 h 24"/>
                <a:gd name="T2" fmla="*/ 81 w 81"/>
                <a:gd name="T3" fmla="*/ 13 h 24"/>
                <a:gd name="T4" fmla="*/ 0 w 81"/>
                <a:gd name="T5" fmla="*/ 12 h 24"/>
              </a:gdLst>
              <a:ahLst/>
              <a:cxnLst>
                <a:cxn ang="0">
                  <a:pos x="T0" y="T1"/>
                </a:cxn>
                <a:cxn ang="0">
                  <a:pos x="T2" y="T3"/>
                </a:cxn>
                <a:cxn ang="0">
                  <a:pos x="T4" y="T5"/>
                </a:cxn>
              </a:cxnLst>
              <a:rect l="0" t="0" r="r" b="b"/>
              <a:pathLst>
                <a:path w="81" h="24">
                  <a:moveTo>
                    <a:pt x="0" y="12"/>
                  </a:moveTo>
                  <a:cubicBezTo>
                    <a:pt x="4" y="0"/>
                    <a:pt x="77" y="10"/>
                    <a:pt x="81" y="13"/>
                  </a:cubicBezTo>
                  <a:cubicBezTo>
                    <a:pt x="79" y="16"/>
                    <a:pt x="11" y="24"/>
                    <a:pt x="0"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p:nvPr/>
          </p:nvSpPr>
          <p:spPr bwMode="auto">
            <a:xfrm>
              <a:off x="1116013" y="-746125"/>
              <a:ext cx="223837" cy="298450"/>
            </a:xfrm>
            <a:custGeom>
              <a:avLst/>
              <a:gdLst>
                <a:gd name="T0" fmla="*/ 5 w 69"/>
                <a:gd name="T1" fmla="*/ 91 h 91"/>
                <a:gd name="T2" fmla="*/ 68 w 69"/>
                <a:gd name="T3" fmla="*/ 0 h 91"/>
                <a:gd name="T4" fmla="*/ 5 w 69"/>
                <a:gd name="T5" fmla="*/ 91 h 91"/>
              </a:gdLst>
              <a:ahLst/>
              <a:cxnLst>
                <a:cxn ang="0">
                  <a:pos x="T0" y="T1"/>
                </a:cxn>
                <a:cxn ang="0">
                  <a:pos x="T2" y="T3"/>
                </a:cxn>
                <a:cxn ang="0">
                  <a:pos x="T4" y="T5"/>
                </a:cxn>
              </a:cxnLst>
              <a:rect l="0" t="0" r="r" b="b"/>
              <a:pathLst>
                <a:path w="69" h="91">
                  <a:moveTo>
                    <a:pt x="5" y="91"/>
                  </a:moveTo>
                  <a:cubicBezTo>
                    <a:pt x="0" y="77"/>
                    <a:pt x="63" y="1"/>
                    <a:pt x="68" y="0"/>
                  </a:cubicBezTo>
                  <a:cubicBezTo>
                    <a:pt x="69" y="5"/>
                    <a:pt x="21" y="91"/>
                    <a:pt x="5" y="9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4"/>
            <p:cNvSpPr/>
            <p:nvPr/>
          </p:nvSpPr>
          <p:spPr bwMode="auto">
            <a:xfrm>
              <a:off x="1200150" y="-746125"/>
              <a:ext cx="142875" cy="246063"/>
            </a:xfrm>
            <a:custGeom>
              <a:avLst/>
              <a:gdLst>
                <a:gd name="T0" fmla="*/ 9 w 44"/>
                <a:gd name="T1" fmla="*/ 75 h 75"/>
                <a:gd name="T2" fmla="*/ 42 w 44"/>
                <a:gd name="T3" fmla="*/ 0 h 75"/>
                <a:gd name="T4" fmla="*/ 9 w 44"/>
                <a:gd name="T5" fmla="*/ 75 h 75"/>
              </a:gdLst>
              <a:ahLst/>
              <a:cxnLst>
                <a:cxn ang="0">
                  <a:pos x="T0" y="T1"/>
                </a:cxn>
                <a:cxn ang="0">
                  <a:pos x="T2" y="T3"/>
                </a:cxn>
                <a:cxn ang="0">
                  <a:pos x="T4" y="T5"/>
                </a:cxn>
              </a:cxnLst>
              <a:rect l="0" t="0" r="r" b="b"/>
              <a:pathLst>
                <a:path w="44" h="75">
                  <a:moveTo>
                    <a:pt x="9" y="75"/>
                  </a:moveTo>
                  <a:cubicBezTo>
                    <a:pt x="0" y="67"/>
                    <a:pt x="37" y="3"/>
                    <a:pt x="42" y="0"/>
                  </a:cubicBezTo>
                  <a:cubicBezTo>
                    <a:pt x="44" y="4"/>
                    <a:pt x="25" y="69"/>
                    <a:pt x="9" y="7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5"/>
            <p:cNvSpPr/>
            <p:nvPr/>
          </p:nvSpPr>
          <p:spPr bwMode="auto">
            <a:xfrm>
              <a:off x="1144588" y="-746125"/>
              <a:ext cx="192087" cy="206375"/>
            </a:xfrm>
            <a:custGeom>
              <a:avLst/>
              <a:gdLst>
                <a:gd name="T0" fmla="*/ 0 w 59"/>
                <a:gd name="T1" fmla="*/ 57 h 63"/>
                <a:gd name="T2" fmla="*/ 59 w 59"/>
                <a:gd name="T3" fmla="*/ 0 h 63"/>
                <a:gd name="T4" fmla="*/ 0 w 59"/>
                <a:gd name="T5" fmla="*/ 57 h 63"/>
              </a:gdLst>
              <a:ahLst/>
              <a:cxnLst>
                <a:cxn ang="0">
                  <a:pos x="T0" y="T1"/>
                </a:cxn>
                <a:cxn ang="0">
                  <a:pos x="T2" y="T3"/>
                </a:cxn>
                <a:cxn ang="0">
                  <a:pos x="T4" y="T5"/>
                </a:cxn>
              </a:cxnLst>
              <a:rect l="0" t="0" r="r" b="b"/>
              <a:pathLst>
                <a:path w="59" h="63">
                  <a:moveTo>
                    <a:pt x="0" y="57"/>
                  </a:moveTo>
                  <a:cubicBezTo>
                    <a:pt x="12" y="63"/>
                    <a:pt x="58" y="5"/>
                    <a:pt x="59" y="0"/>
                  </a:cubicBezTo>
                  <a:cubicBezTo>
                    <a:pt x="55" y="0"/>
                    <a:pt x="0" y="41"/>
                    <a:pt x="0" y="5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6"/>
            <p:cNvSpPr/>
            <p:nvPr/>
          </p:nvSpPr>
          <p:spPr bwMode="auto">
            <a:xfrm>
              <a:off x="1187450" y="-981075"/>
              <a:ext cx="374650" cy="155575"/>
            </a:xfrm>
            <a:custGeom>
              <a:avLst/>
              <a:gdLst>
                <a:gd name="T0" fmla="*/ 0 w 115"/>
                <a:gd name="T1" fmla="*/ 10 h 48"/>
                <a:gd name="T2" fmla="*/ 115 w 115"/>
                <a:gd name="T3" fmla="*/ 46 h 48"/>
                <a:gd name="T4" fmla="*/ 0 w 115"/>
                <a:gd name="T5" fmla="*/ 10 h 48"/>
              </a:gdLst>
              <a:ahLst/>
              <a:cxnLst>
                <a:cxn ang="0">
                  <a:pos x="T0" y="T1"/>
                </a:cxn>
                <a:cxn ang="0">
                  <a:pos x="T2" y="T3"/>
                </a:cxn>
                <a:cxn ang="0">
                  <a:pos x="T4" y="T5"/>
                </a:cxn>
              </a:cxnLst>
              <a:rect l="0" t="0" r="r" b="b"/>
              <a:pathLst>
                <a:path w="115" h="48">
                  <a:moveTo>
                    <a:pt x="0" y="10"/>
                  </a:moveTo>
                  <a:cubicBezTo>
                    <a:pt x="5" y="27"/>
                    <a:pt x="111" y="48"/>
                    <a:pt x="115" y="46"/>
                  </a:cubicBezTo>
                  <a:cubicBezTo>
                    <a:pt x="113" y="41"/>
                    <a:pt x="13" y="0"/>
                    <a:pt x="0" y="1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7"/>
            <p:cNvSpPr/>
            <p:nvPr/>
          </p:nvSpPr>
          <p:spPr bwMode="auto">
            <a:xfrm>
              <a:off x="1298575" y="-989013"/>
              <a:ext cx="263525" cy="160338"/>
            </a:xfrm>
            <a:custGeom>
              <a:avLst/>
              <a:gdLst>
                <a:gd name="T0" fmla="*/ 2 w 81"/>
                <a:gd name="T1" fmla="*/ 6 h 49"/>
                <a:gd name="T2" fmla="*/ 81 w 81"/>
                <a:gd name="T3" fmla="*/ 48 h 49"/>
                <a:gd name="T4" fmla="*/ 2 w 81"/>
                <a:gd name="T5" fmla="*/ 6 h 49"/>
              </a:gdLst>
              <a:ahLst/>
              <a:cxnLst>
                <a:cxn ang="0">
                  <a:pos x="T0" y="T1"/>
                </a:cxn>
                <a:cxn ang="0">
                  <a:pos x="T2" y="T3"/>
                </a:cxn>
                <a:cxn ang="0">
                  <a:pos x="T4" y="T5"/>
                </a:cxn>
              </a:cxnLst>
              <a:rect l="0" t="0" r="r" b="b"/>
              <a:pathLst>
                <a:path w="81" h="49">
                  <a:moveTo>
                    <a:pt x="2" y="6"/>
                  </a:moveTo>
                  <a:cubicBezTo>
                    <a:pt x="0" y="19"/>
                    <a:pt x="76" y="49"/>
                    <a:pt x="81" y="48"/>
                  </a:cubicBezTo>
                  <a:cubicBezTo>
                    <a:pt x="81" y="44"/>
                    <a:pt x="19" y="0"/>
                    <a:pt x="2"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8"/>
            <p:cNvSpPr/>
            <p:nvPr/>
          </p:nvSpPr>
          <p:spPr bwMode="auto">
            <a:xfrm>
              <a:off x="1271588" y="-903288"/>
              <a:ext cx="290512" cy="88900"/>
            </a:xfrm>
            <a:custGeom>
              <a:avLst/>
              <a:gdLst>
                <a:gd name="T0" fmla="*/ 0 w 89"/>
                <a:gd name="T1" fmla="*/ 13 h 27"/>
                <a:gd name="T2" fmla="*/ 89 w 89"/>
                <a:gd name="T3" fmla="*/ 22 h 27"/>
                <a:gd name="T4" fmla="*/ 0 w 89"/>
                <a:gd name="T5" fmla="*/ 13 h 27"/>
              </a:gdLst>
              <a:ahLst/>
              <a:cxnLst>
                <a:cxn ang="0">
                  <a:pos x="T0" y="T1"/>
                </a:cxn>
                <a:cxn ang="0">
                  <a:pos x="T2" y="T3"/>
                </a:cxn>
                <a:cxn ang="0">
                  <a:pos x="T4" y="T5"/>
                </a:cxn>
              </a:cxnLst>
              <a:rect l="0" t="0" r="r" b="b"/>
              <a:pathLst>
                <a:path w="89" h="27">
                  <a:moveTo>
                    <a:pt x="0" y="13"/>
                  </a:moveTo>
                  <a:cubicBezTo>
                    <a:pt x="6" y="0"/>
                    <a:pt x="85" y="18"/>
                    <a:pt x="89" y="22"/>
                  </a:cubicBezTo>
                  <a:cubicBezTo>
                    <a:pt x="87" y="25"/>
                    <a:pt x="11" y="27"/>
                    <a:pt x="0" y="13"/>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9"/>
            <p:cNvSpPr/>
            <p:nvPr/>
          </p:nvSpPr>
          <p:spPr bwMode="auto">
            <a:xfrm>
              <a:off x="1343025" y="-835025"/>
              <a:ext cx="222250" cy="344488"/>
            </a:xfrm>
            <a:custGeom>
              <a:avLst/>
              <a:gdLst>
                <a:gd name="T0" fmla="*/ 7 w 68"/>
                <a:gd name="T1" fmla="*/ 105 h 105"/>
                <a:gd name="T2" fmla="*/ 67 w 68"/>
                <a:gd name="T3" fmla="*/ 0 h 105"/>
                <a:gd name="T4" fmla="*/ 7 w 68"/>
                <a:gd name="T5" fmla="*/ 105 h 105"/>
              </a:gdLst>
              <a:ahLst/>
              <a:cxnLst>
                <a:cxn ang="0">
                  <a:pos x="T0" y="T1"/>
                </a:cxn>
                <a:cxn ang="0">
                  <a:pos x="T2" y="T3"/>
                </a:cxn>
                <a:cxn ang="0">
                  <a:pos x="T4" y="T5"/>
                </a:cxn>
              </a:cxnLst>
              <a:rect l="0" t="0" r="r" b="b"/>
              <a:pathLst>
                <a:path w="68" h="105">
                  <a:moveTo>
                    <a:pt x="7" y="105"/>
                  </a:moveTo>
                  <a:cubicBezTo>
                    <a:pt x="0" y="90"/>
                    <a:pt x="62" y="1"/>
                    <a:pt x="67" y="0"/>
                  </a:cubicBezTo>
                  <a:cubicBezTo>
                    <a:pt x="68" y="5"/>
                    <a:pt x="24" y="104"/>
                    <a:pt x="7" y="10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0"/>
            <p:cNvSpPr/>
            <p:nvPr/>
          </p:nvSpPr>
          <p:spPr bwMode="auto">
            <a:xfrm>
              <a:off x="1431925" y="-835025"/>
              <a:ext cx="136525" cy="279400"/>
            </a:xfrm>
            <a:custGeom>
              <a:avLst/>
              <a:gdLst>
                <a:gd name="T0" fmla="*/ 11 w 42"/>
                <a:gd name="T1" fmla="*/ 85 h 85"/>
                <a:gd name="T2" fmla="*/ 40 w 42"/>
                <a:gd name="T3" fmla="*/ 0 h 85"/>
                <a:gd name="T4" fmla="*/ 11 w 42"/>
                <a:gd name="T5" fmla="*/ 85 h 85"/>
              </a:gdLst>
              <a:ahLst/>
              <a:cxnLst>
                <a:cxn ang="0">
                  <a:pos x="T0" y="T1"/>
                </a:cxn>
                <a:cxn ang="0">
                  <a:pos x="T2" y="T3"/>
                </a:cxn>
                <a:cxn ang="0">
                  <a:pos x="T4" y="T5"/>
                </a:cxn>
              </a:cxnLst>
              <a:rect l="0" t="0" r="r" b="b"/>
              <a:pathLst>
                <a:path w="42" h="85">
                  <a:moveTo>
                    <a:pt x="11" y="85"/>
                  </a:moveTo>
                  <a:cubicBezTo>
                    <a:pt x="0" y="77"/>
                    <a:pt x="35" y="3"/>
                    <a:pt x="40" y="0"/>
                  </a:cubicBezTo>
                  <a:cubicBezTo>
                    <a:pt x="42" y="3"/>
                    <a:pt x="28" y="77"/>
                    <a:pt x="11" y="8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1"/>
            <p:cNvSpPr/>
            <p:nvPr/>
          </p:nvSpPr>
          <p:spPr bwMode="auto">
            <a:xfrm>
              <a:off x="1366838" y="-838200"/>
              <a:ext cx="195262" cy="242888"/>
            </a:xfrm>
            <a:custGeom>
              <a:avLst/>
              <a:gdLst>
                <a:gd name="T0" fmla="*/ 1 w 60"/>
                <a:gd name="T1" fmla="*/ 69 h 74"/>
                <a:gd name="T2" fmla="*/ 60 w 60"/>
                <a:gd name="T3" fmla="*/ 1 h 74"/>
                <a:gd name="T4" fmla="*/ 1 w 60"/>
                <a:gd name="T5" fmla="*/ 69 h 74"/>
              </a:gdLst>
              <a:ahLst/>
              <a:cxnLst>
                <a:cxn ang="0">
                  <a:pos x="T0" y="T1"/>
                </a:cxn>
                <a:cxn ang="0">
                  <a:pos x="T2" y="T3"/>
                </a:cxn>
                <a:cxn ang="0">
                  <a:pos x="T4" y="T5"/>
                </a:cxn>
              </a:cxnLst>
              <a:rect l="0" t="0" r="r" b="b"/>
              <a:pathLst>
                <a:path w="60" h="74">
                  <a:moveTo>
                    <a:pt x="1" y="69"/>
                  </a:moveTo>
                  <a:cubicBezTo>
                    <a:pt x="14" y="74"/>
                    <a:pt x="59" y="6"/>
                    <a:pt x="60" y="1"/>
                  </a:cubicBezTo>
                  <a:cubicBezTo>
                    <a:pt x="56" y="0"/>
                    <a:pt x="0" y="51"/>
                    <a:pt x="1" y="69"/>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
            <p:cNvSpPr/>
            <p:nvPr/>
          </p:nvSpPr>
          <p:spPr bwMode="auto">
            <a:xfrm>
              <a:off x="1395413" y="-1066800"/>
              <a:ext cx="377825" cy="160338"/>
            </a:xfrm>
            <a:custGeom>
              <a:avLst/>
              <a:gdLst>
                <a:gd name="T0" fmla="*/ 0 w 116"/>
                <a:gd name="T1" fmla="*/ 11 h 49"/>
                <a:gd name="T2" fmla="*/ 116 w 116"/>
                <a:gd name="T3" fmla="*/ 46 h 49"/>
                <a:gd name="T4" fmla="*/ 0 w 116"/>
                <a:gd name="T5" fmla="*/ 11 h 49"/>
              </a:gdLst>
              <a:ahLst/>
              <a:cxnLst>
                <a:cxn ang="0">
                  <a:pos x="T0" y="T1"/>
                </a:cxn>
                <a:cxn ang="0">
                  <a:pos x="T2" y="T3"/>
                </a:cxn>
                <a:cxn ang="0">
                  <a:pos x="T4" y="T5"/>
                </a:cxn>
              </a:cxnLst>
              <a:rect l="0" t="0" r="r" b="b"/>
              <a:pathLst>
                <a:path w="116" h="49">
                  <a:moveTo>
                    <a:pt x="0" y="11"/>
                  </a:moveTo>
                  <a:cubicBezTo>
                    <a:pt x="5" y="27"/>
                    <a:pt x="111" y="49"/>
                    <a:pt x="116" y="46"/>
                  </a:cubicBezTo>
                  <a:cubicBezTo>
                    <a:pt x="113" y="42"/>
                    <a:pt x="13" y="0"/>
                    <a:pt x="0"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3"/>
            <p:cNvSpPr/>
            <p:nvPr/>
          </p:nvSpPr>
          <p:spPr bwMode="auto">
            <a:xfrm>
              <a:off x="1506538" y="-1069975"/>
              <a:ext cx="266700" cy="157163"/>
            </a:xfrm>
            <a:custGeom>
              <a:avLst/>
              <a:gdLst>
                <a:gd name="T0" fmla="*/ 2 w 82"/>
                <a:gd name="T1" fmla="*/ 5 h 48"/>
                <a:gd name="T2" fmla="*/ 82 w 82"/>
                <a:gd name="T3" fmla="*/ 47 h 48"/>
                <a:gd name="T4" fmla="*/ 2 w 82"/>
                <a:gd name="T5" fmla="*/ 5 h 48"/>
              </a:gdLst>
              <a:ahLst/>
              <a:cxnLst>
                <a:cxn ang="0">
                  <a:pos x="T0" y="T1"/>
                </a:cxn>
                <a:cxn ang="0">
                  <a:pos x="T2" y="T3"/>
                </a:cxn>
                <a:cxn ang="0">
                  <a:pos x="T4" y="T5"/>
                </a:cxn>
              </a:cxnLst>
              <a:rect l="0" t="0" r="r" b="b"/>
              <a:pathLst>
                <a:path w="82" h="48">
                  <a:moveTo>
                    <a:pt x="2" y="5"/>
                  </a:moveTo>
                  <a:cubicBezTo>
                    <a:pt x="0" y="19"/>
                    <a:pt x="76" y="48"/>
                    <a:pt x="82" y="47"/>
                  </a:cubicBezTo>
                  <a:cubicBezTo>
                    <a:pt x="81" y="43"/>
                    <a:pt x="20" y="0"/>
                    <a:pt x="2"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4"/>
            <p:cNvSpPr/>
            <p:nvPr/>
          </p:nvSpPr>
          <p:spPr bwMode="auto">
            <a:xfrm>
              <a:off x="1481138" y="-985838"/>
              <a:ext cx="292100" cy="85725"/>
            </a:xfrm>
            <a:custGeom>
              <a:avLst/>
              <a:gdLst>
                <a:gd name="T0" fmla="*/ 0 w 90"/>
                <a:gd name="T1" fmla="*/ 12 h 26"/>
                <a:gd name="T2" fmla="*/ 90 w 90"/>
                <a:gd name="T3" fmla="*/ 21 h 26"/>
                <a:gd name="T4" fmla="*/ 0 w 90"/>
                <a:gd name="T5" fmla="*/ 12 h 26"/>
              </a:gdLst>
              <a:ahLst/>
              <a:cxnLst>
                <a:cxn ang="0">
                  <a:pos x="T0" y="T1"/>
                </a:cxn>
                <a:cxn ang="0">
                  <a:pos x="T2" y="T3"/>
                </a:cxn>
                <a:cxn ang="0">
                  <a:pos x="T4" y="T5"/>
                </a:cxn>
              </a:cxnLst>
              <a:rect l="0" t="0" r="r" b="b"/>
              <a:pathLst>
                <a:path w="90" h="26">
                  <a:moveTo>
                    <a:pt x="0" y="12"/>
                  </a:moveTo>
                  <a:cubicBezTo>
                    <a:pt x="6" y="0"/>
                    <a:pt x="85" y="18"/>
                    <a:pt x="90" y="21"/>
                  </a:cubicBezTo>
                  <a:cubicBezTo>
                    <a:pt x="87" y="25"/>
                    <a:pt x="12" y="26"/>
                    <a:pt x="0"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5"/>
            <p:cNvSpPr/>
            <p:nvPr/>
          </p:nvSpPr>
          <p:spPr bwMode="auto">
            <a:xfrm>
              <a:off x="1552575" y="-919163"/>
              <a:ext cx="220662" cy="346075"/>
            </a:xfrm>
            <a:custGeom>
              <a:avLst/>
              <a:gdLst>
                <a:gd name="T0" fmla="*/ 7 w 68"/>
                <a:gd name="T1" fmla="*/ 106 h 106"/>
                <a:gd name="T2" fmla="*/ 67 w 68"/>
                <a:gd name="T3" fmla="*/ 0 h 106"/>
                <a:gd name="T4" fmla="*/ 7 w 68"/>
                <a:gd name="T5" fmla="*/ 106 h 106"/>
              </a:gdLst>
              <a:ahLst/>
              <a:cxnLst>
                <a:cxn ang="0">
                  <a:pos x="T0" y="T1"/>
                </a:cxn>
                <a:cxn ang="0">
                  <a:pos x="T2" y="T3"/>
                </a:cxn>
                <a:cxn ang="0">
                  <a:pos x="T4" y="T5"/>
                </a:cxn>
              </a:cxnLst>
              <a:rect l="0" t="0" r="r" b="b"/>
              <a:pathLst>
                <a:path w="68" h="106">
                  <a:moveTo>
                    <a:pt x="7" y="106"/>
                  </a:moveTo>
                  <a:cubicBezTo>
                    <a:pt x="0" y="90"/>
                    <a:pt x="62" y="2"/>
                    <a:pt x="67" y="0"/>
                  </a:cubicBezTo>
                  <a:cubicBezTo>
                    <a:pt x="68" y="5"/>
                    <a:pt x="25" y="104"/>
                    <a:pt x="7" y="10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6"/>
            <p:cNvSpPr/>
            <p:nvPr/>
          </p:nvSpPr>
          <p:spPr bwMode="auto">
            <a:xfrm>
              <a:off x="1643063" y="-919163"/>
              <a:ext cx="136525" cy="277813"/>
            </a:xfrm>
            <a:custGeom>
              <a:avLst/>
              <a:gdLst>
                <a:gd name="T0" fmla="*/ 11 w 42"/>
                <a:gd name="T1" fmla="*/ 85 h 85"/>
                <a:gd name="T2" fmla="*/ 39 w 42"/>
                <a:gd name="T3" fmla="*/ 0 h 85"/>
                <a:gd name="T4" fmla="*/ 11 w 42"/>
                <a:gd name="T5" fmla="*/ 85 h 85"/>
              </a:gdLst>
              <a:ahLst/>
              <a:cxnLst>
                <a:cxn ang="0">
                  <a:pos x="T0" y="T1"/>
                </a:cxn>
                <a:cxn ang="0">
                  <a:pos x="T2" y="T3"/>
                </a:cxn>
                <a:cxn ang="0">
                  <a:pos x="T4" y="T5"/>
                </a:cxn>
              </a:cxnLst>
              <a:rect l="0" t="0" r="r" b="b"/>
              <a:pathLst>
                <a:path w="42" h="85">
                  <a:moveTo>
                    <a:pt x="11" y="85"/>
                  </a:moveTo>
                  <a:cubicBezTo>
                    <a:pt x="0" y="77"/>
                    <a:pt x="34" y="3"/>
                    <a:pt x="39" y="0"/>
                  </a:cubicBezTo>
                  <a:cubicBezTo>
                    <a:pt x="42" y="3"/>
                    <a:pt x="27" y="77"/>
                    <a:pt x="11" y="8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7"/>
            <p:cNvSpPr/>
            <p:nvPr/>
          </p:nvSpPr>
          <p:spPr bwMode="auto">
            <a:xfrm>
              <a:off x="1574800" y="-919163"/>
              <a:ext cx="195262" cy="238125"/>
            </a:xfrm>
            <a:custGeom>
              <a:avLst/>
              <a:gdLst>
                <a:gd name="T0" fmla="*/ 2 w 60"/>
                <a:gd name="T1" fmla="*/ 68 h 73"/>
                <a:gd name="T2" fmla="*/ 60 w 60"/>
                <a:gd name="T3" fmla="*/ 0 h 73"/>
                <a:gd name="T4" fmla="*/ 2 w 60"/>
                <a:gd name="T5" fmla="*/ 68 h 73"/>
              </a:gdLst>
              <a:ahLst/>
              <a:cxnLst>
                <a:cxn ang="0">
                  <a:pos x="T0" y="T1"/>
                </a:cxn>
                <a:cxn ang="0">
                  <a:pos x="T2" y="T3"/>
                </a:cxn>
                <a:cxn ang="0">
                  <a:pos x="T4" y="T5"/>
                </a:cxn>
              </a:cxnLst>
              <a:rect l="0" t="0" r="r" b="b"/>
              <a:pathLst>
                <a:path w="60" h="73">
                  <a:moveTo>
                    <a:pt x="2" y="68"/>
                  </a:moveTo>
                  <a:cubicBezTo>
                    <a:pt x="14" y="73"/>
                    <a:pt x="60" y="6"/>
                    <a:pt x="60" y="0"/>
                  </a:cubicBezTo>
                  <a:cubicBezTo>
                    <a:pt x="56" y="0"/>
                    <a:pt x="0" y="50"/>
                    <a:pt x="2" y="6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8"/>
            <p:cNvSpPr/>
            <p:nvPr/>
          </p:nvSpPr>
          <p:spPr bwMode="auto">
            <a:xfrm>
              <a:off x="835025" y="-1073150"/>
              <a:ext cx="1300162" cy="555625"/>
            </a:xfrm>
            <a:custGeom>
              <a:avLst/>
              <a:gdLst>
                <a:gd name="T0" fmla="*/ 0 w 399"/>
                <a:gd name="T1" fmla="*/ 162 h 170"/>
                <a:gd name="T2" fmla="*/ 399 w 399"/>
                <a:gd name="T3" fmla="*/ 2 h 170"/>
                <a:gd name="T4" fmla="*/ 0 w 399"/>
                <a:gd name="T5" fmla="*/ 162 h 170"/>
              </a:gdLst>
              <a:ahLst/>
              <a:cxnLst>
                <a:cxn ang="0">
                  <a:pos x="T0" y="T1"/>
                </a:cxn>
                <a:cxn ang="0">
                  <a:pos x="T2" y="T3"/>
                </a:cxn>
                <a:cxn ang="0">
                  <a:pos x="T4" y="T5"/>
                </a:cxn>
              </a:cxnLst>
              <a:rect l="0" t="0" r="r" b="b"/>
              <a:pathLst>
                <a:path w="399" h="170">
                  <a:moveTo>
                    <a:pt x="0" y="162"/>
                  </a:moveTo>
                  <a:cubicBezTo>
                    <a:pt x="13" y="170"/>
                    <a:pt x="397" y="7"/>
                    <a:pt x="399" y="2"/>
                  </a:cubicBezTo>
                  <a:cubicBezTo>
                    <a:pt x="395" y="0"/>
                    <a:pt x="3" y="147"/>
                    <a:pt x="0" y="16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9"/>
            <p:cNvSpPr/>
            <p:nvPr/>
          </p:nvSpPr>
          <p:spPr bwMode="auto">
            <a:xfrm>
              <a:off x="1157288" y="-1384300"/>
              <a:ext cx="277812" cy="101600"/>
            </a:xfrm>
            <a:custGeom>
              <a:avLst/>
              <a:gdLst>
                <a:gd name="T0" fmla="*/ 0 w 85"/>
                <a:gd name="T1" fmla="*/ 8 h 31"/>
                <a:gd name="T2" fmla="*/ 85 w 85"/>
                <a:gd name="T3" fmla="*/ 29 h 31"/>
                <a:gd name="T4" fmla="*/ 0 w 85"/>
                <a:gd name="T5" fmla="*/ 8 h 31"/>
              </a:gdLst>
              <a:ahLst/>
              <a:cxnLst>
                <a:cxn ang="0">
                  <a:pos x="T0" y="T1"/>
                </a:cxn>
                <a:cxn ang="0">
                  <a:pos x="T2" y="T3"/>
                </a:cxn>
                <a:cxn ang="0">
                  <a:pos x="T4" y="T5"/>
                </a:cxn>
              </a:cxnLst>
              <a:rect l="0" t="0" r="r" b="b"/>
              <a:pathLst>
                <a:path w="85" h="31">
                  <a:moveTo>
                    <a:pt x="0" y="8"/>
                  </a:moveTo>
                  <a:cubicBezTo>
                    <a:pt x="4" y="18"/>
                    <a:pt x="82" y="31"/>
                    <a:pt x="85" y="29"/>
                  </a:cubicBezTo>
                  <a:cubicBezTo>
                    <a:pt x="83" y="26"/>
                    <a:pt x="8" y="0"/>
                    <a:pt x="0"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0"/>
            <p:cNvSpPr/>
            <p:nvPr/>
          </p:nvSpPr>
          <p:spPr bwMode="auto">
            <a:xfrm>
              <a:off x="1255713" y="-1384300"/>
              <a:ext cx="179387" cy="98425"/>
            </a:xfrm>
            <a:custGeom>
              <a:avLst/>
              <a:gdLst>
                <a:gd name="T0" fmla="*/ 1 w 55"/>
                <a:gd name="T1" fmla="*/ 4 h 30"/>
                <a:gd name="T2" fmla="*/ 55 w 55"/>
                <a:gd name="T3" fmla="*/ 29 h 30"/>
                <a:gd name="T4" fmla="*/ 1 w 55"/>
                <a:gd name="T5" fmla="*/ 4 h 30"/>
              </a:gdLst>
              <a:ahLst/>
              <a:cxnLst>
                <a:cxn ang="0">
                  <a:pos x="T0" y="T1"/>
                </a:cxn>
                <a:cxn ang="0">
                  <a:pos x="T2" y="T3"/>
                </a:cxn>
                <a:cxn ang="0">
                  <a:pos x="T4" y="T5"/>
                </a:cxn>
              </a:cxnLst>
              <a:rect l="0" t="0" r="r" b="b"/>
              <a:pathLst>
                <a:path w="55" h="30">
                  <a:moveTo>
                    <a:pt x="1" y="4"/>
                  </a:moveTo>
                  <a:cubicBezTo>
                    <a:pt x="0" y="13"/>
                    <a:pt x="51" y="30"/>
                    <a:pt x="55" y="29"/>
                  </a:cubicBezTo>
                  <a:cubicBezTo>
                    <a:pt x="55" y="26"/>
                    <a:pt x="12" y="0"/>
                    <a:pt x="1" y="4"/>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1"/>
            <p:cNvSpPr/>
            <p:nvPr/>
          </p:nvSpPr>
          <p:spPr bwMode="auto">
            <a:xfrm>
              <a:off x="1243013" y="-1325563"/>
              <a:ext cx="192087" cy="55563"/>
            </a:xfrm>
            <a:custGeom>
              <a:avLst/>
              <a:gdLst>
                <a:gd name="T0" fmla="*/ 0 w 59"/>
                <a:gd name="T1" fmla="*/ 8 h 17"/>
                <a:gd name="T2" fmla="*/ 59 w 59"/>
                <a:gd name="T3" fmla="*/ 11 h 17"/>
                <a:gd name="T4" fmla="*/ 0 w 59"/>
                <a:gd name="T5" fmla="*/ 8 h 17"/>
              </a:gdLst>
              <a:ahLst/>
              <a:cxnLst>
                <a:cxn ang="0">
                  <a:pos x="T0" y="T1"/>
                </a:cxn>
                <a:cxn ang="0">
                  <a:pos x="T2" y="T3"/>
                </a:cxn>
                <a:cxn ang="0">
                  <a:pos x="T4" y="T5"/>
                </a:cxn>
              </a:cxnLst>
              <a:rect l="0" t="0" r="r" b="b"/>
              <a:pathLst>
                <a:path w="59" h="17">
                  <a:moveTo>
                    <a:pt x="0" y="8"/>
                  </a:moveTo>
                  <a:cubicBezTo>
                    <a:pt x="3" y="0"/>
                    <a:pt x="56" y="8"/>
                    <a:pt x="59" y="11"/>
                  </a:cubicBezTo>
                  <a:cubicBezTo>
                    <a:pt x="57" y="13"/>
                    <a:pt x="8" y="17"/>
                    <a:pt x="0"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2"/>
            <p:cNvSpPr/>
            <p:nvPr/>
          </p:nvSpPr>
          <p:spPr bwMode="auto">
            <a:xfrm>
              <a:off x="1343025" y="-1466850"/>
              <a:ext cx="182562" cy="203200"/>
            </a:xfrm>
            <a:custGeom>
              <a:avLst/>
              <a:gdLst>
                <a:gd name="T0" fmla="*/ 3 w 56"/>
                <a:gd name="T1" fmla="*/ 1 h 62"/>
                <a:gd name="T2" fmla="*/ 56 w 56"/>
                <a:gd name="T3" fmla="*/ 62 h 62"/>
                <a:gd name="T4" fmla="*/ 3 w 56"/>
                <a:gd name="T5" fmla="*/ 1 h 62"/>
              </a:gdLst>
              <a:ahLst/>
              <a:cxnLst>
                <a:cxn ang="0">
                  <a:pos x="T0" y="T1"/>
                </a:cxn>
                <a:cxn ang="0">
                  <a:pos x="T2" y="T3"/>
                </a:cxn>
                <a:cxn ang="0">
                  <a:pos x="T4" y="T5"/>
                </a:cxn>
              </a:cxnLst>
              <a:rect l="0" t="0" r="r" b="b"/>
              <a:pathLst>
                <a:path w="56" h="62">
                  <a:moveTo>
                    <a:pt x="3" y="1"/>
                  </a:moveTo>
                  <a:cubicBezTo>
                    <a:pt x="0" y="12"/>
                    <a:pt x="52" y="61"/>
                    <a:pt x="56" y="62"/>
                  </a:cubicBezTo>
                  <a:cubicBezTo>
                    <a:pt x="56" y="58"/>
                    <a:pt x="14" y="0"/>
                    <a:pt x="3" y="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3"/>
            <p:cNvSpPr/>
            <p:nvPr/>
          </p:nvSpPr>
          <p:spPr bwMode="auto">
            <a:xfrm>
              <a:off x="1408113" y="-1433513"/>
              <a:ext cx="120650" cy="169863"/>
            </a:xfrm>
            <a:custGeom>
              <a:avLst/>
              <a:gdLst>
                <a:gd name="T0" fmla="*/ 6 w 37"/>
                <a:gd name="T1" fmla="*/ 0 h 52"/>
                <a:gd name="T2" fmla="*/ 36 w 37"/>
                <a:gd name="T3" fmla="*/ 52 h 52"/>
                <a:gd name="T4" fmla="*/ 6 w 37"/>
                <a:gd name="T5" fmla="*/ 0 h 52"/>
              </a:gdLst>
              <a:ahLst/>
              <a:cxnLst>
                <a:cxn ang="0">
                  <a:pos x="T0" y="T1"/>
                </a:cxn>
                <a:cxn ang="0">
                  <a:pos x="T2" y="T3"/>
                </a:cxn>
                <a:cxn ang="0">
                  <a:pos x="T4" y="T5"/>
                </a:cxn>
              </a:cxnLst>
              <a:rect l="0" t="0" r="r" b="b"/>
              <a:pathLst>
                <a:path w="37" h="52">
                  <a:moveTo>
                    <a:pt x="6" y="0"/>
                  </a:moveTo>
                  <a:cubicBezTo>
                    <a:pt x="0" y="7"/>
                    <a:pt x="32" y="50"/>
                    <a:pt x="36" y="52"/>
                  </a:cubicBezTo>
                  <a:cubicBezTo>
                    <a:pt x="37" y="49"/>
                    <a:pt x="17" y="3"/>
                    <a:pt x="6"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4"/>
            <p:cNvSpPr/>
            <p:nvPr/>
          </p:nvSpPr>
          <p:spPr bwMode="auto">
            <a:xfrm>
              <a:off x="1370013" y="-1400175"/>
              <a:ext cx="155575" cy="136525"/>
            </a:xfrm>
            <a:custGeom>
              <a:avLst/>
              <a:gdLst>
                <a:gd name="T0" fmla="*/ 0 w 48"/>
                <a:gd name="T1" fmla="*/ 5 h 42"/>
                <a:gd name="T2" fmla="*/ 48 w 48"/>
                <a:gd name="T3" fmla="*/ 42 h 42"/>
                <a:gd name="T4" fmla="*/ 0 w 48"/>
                <a:gd name="T5" fmla="*/ 5 h 42"/>
              </a:gdLst>
              <a:ahLst/>
              <a:cxnLst>
                <a:cxn ang="0">
                  <a:pos x="T0" y="T1"/>
                </a:cxn>
                <a:cxn ang="0">
                  <a:pos x="T2" y="T3"/>
                </a:cxn>
                <a:cxn ang="0">
                  <a:pos x="T4" y="T5"/>
                </a:cxn>
              </a:cxnLst>
              <a:rect l="0" t="0" r="r" b="b"/>
              <a:pathLst>
                <a:path w="48" h="42">
                  <a:moveTo>
                    <a:pt x="0" y="5"/>
                  </a:moveTo>
                  <a:cubicBezTo>
                    <a:pt x="8" y="0"/>
                    <a:pt x="47" y="38"/>
                    <a:pt x="48" y="42"/>
                  </a:cubicBezTo>
                  <a:cubicBezTo>
                    <a:pt x="45" y="42"/>
                    <a:pt x="2" y="17"/>
                    <a:pt x="0"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5"/>
            <p:cNvSpPr/>
            <p:nvPr/>
          </p:nvSpPr>
          <p:spPr bwMode="auto">
            <a:xfrm>
              <a:off x="1277938" y="-1273175"/>
              <a:ext cx="247650" cy="114300"/>
            </a:xfrm>
            <a:custGeom>
              <a:avLst/>
              <a:gdLst>
                <a:gd name="T0" fmla="*/ 0 w 76"/>
                <a:gd name="T1" fmla="*/ 28 h 35"/>
                <a:gd name="T2" fmla="*/ 76 w 76"/>
                <a:gd name="T3" fmla="*/ 2 h 35"/>
                <a:gd name="T4" fmla="*/ 0 w 76"/>
                <a:gd name="T5" fmla="*/ 28 h 35"/>
              </a:gdLst>
              <a:ahLst/>
              <a:cxnLst>
                <a:cxn ang="0">
                  <a:pos x="T0" y="T1"/>
                </a:cxn>
                <a:cxn ang="0">
                  <a:pos x="T2" y="T3"/>
                </a:cxn>
                <a:cxn ang="0">
                  <a:pos x="T4" y="T5"/>
                </a:cxn>
              </a:cxnLst>
              <a:rect l="0" t="0" r="r" b="b"/>
              <a:pathLst>
                <a:path w="76" h="35">
                  <a:moveTo>
                    <a:pt x="0" y="28"/>
                  </a:moveTo>
                  <a:cubicBezTo>
                    <a:pt x="3" y="17"/>
                    <a:pt x="73" y="0"/>
                    <a:pt x="76" y="2"/>
                  </a:cubicBezTo>
                  <a:cubicBezTo>
                    <a:pt x="74" y="5"/>
                    <a:pt x="9" y="35"/>
                    <a:pt x="0" y="2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6"/>
            <p:cNvSpPr/>
            <p:nvPr/>
          </p:nvSpPr>
          <p:spPr bwMode="auto">
            <a:xfrm>
              <a:off x="1349375" y="-1270000"/>
              <a:ext cx="176212" cy="111125"/>
            </a:xfrm>
            <a:custGeom>
              <a:avLst/>
              <a:gdLst>
                <a:gd name="T0" fmla="*/ 2 w 54"/>
                <a:gd name="T1" fmla="*/ 31 h 34"/>
                <a:gd name="T2" fmla="*/ 54 w 54"/>
                <a:gd name="T3" fmla="*/ 1 h 34"/>
                <a:gd name="T4" fmla="*/ 2 w 54"/>
                <a:gd name="T5" fmla="*/ 31 h 34"/>
              </a:gdLst>
              <a:ahLst/>
              <a:cxnLst>
                <a:cxn ang="0">
                  <a:pos x="T0" y="T1"/>
                </a:cxn>
                <a:cxn ang="0">
                  <a:pos x="T2" y="T3"/>
                </a:cxn>
                <a:cxn ang="0">
                  <a:pos x="T4" y="T5"/>
                </a:cxn>
              </a:cxnLst>
              <a:rect l="0" t="0" r="r" b="b"/>
              <a:pathLst>
                <a:path w="54" h="34">
                  <a:moveTo>
                    <a:pt x="2" y="31"/>
                  </a:moveTo>
                  <a:cubicBezTo>
                    <a:pt x="0" y="22"/>
                    <a:pt x="50" y="0"/>
                    <a:pt x="54" y="1"/>
                  </a:cubicBezTo>
                  <a:cubicBezTo>
                    <a:pt x="54" y="4"/>
                    <a:pt x="14" y="34"/>
                    <a:pt x="2" y="3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7"/>
            <p:cNvSpPr/>
            <p:nvPr/>
          </p:nvSpPr>
          <p:spPr bwMode="auto">
            <a:xfrm>
              <a:off x="1333500" y="-1273175"/>
              <a:ext cx="192087" cy="58738"/>
            </a:xfrm>
            <a:custGeom>
              <a:avLst/>
              <a:gdLst>
                <a:gd name="T0" fmla="*/ 0 w 59"/>
                <a:gd name="T1" fmla="*/ 10 h 18"/>
                <a:gd name="T2" fmla="*/ 59 w 59"/>
                <a:gd name="T3" fmla="*/ 2 h 18"/>
                <a:gd name="T4" fmla="*/ 0 w 59"/>
                <a:gd name="T5" fmla="*/ 10 h 18"/>
              </a:gdLst>
              <a:ahLst/>
              <a:cxnLst>
                <a:cxn ang="0">
                  <a:pos x="T0" y="T1"/>
                </a:cxn>
                <a:cxn ang="0">
                  <a:pos x="T2" y="T3"/>
                </a:cxn>
                <a:cxn ang="0">
                  <a:pos x="T4" y="T5"/>
                </a:cxn>
              </a:cxnLst>
              <a:rect l="0" t="0" r="r" b="b"/>
              <a:pathLst>
                <a:path w="59" h="18">
                  <a:moveTo>
                    <a:pt x="0" y="10"/>
                  </a:moveTo>
                  <a:cubicBezTo>
                    <a:pt x="4" y="18"/>
                    <a:pt x="56" y="5"/>
                    <a:pt x="59" y="2"/>
                  </a:cubicBezTo>
                  <a:cubicBezTo>
                    <a:pt x="57" y="0"/>
                    <a:pt x="7" y="0"/>
                    <a:pt x="0" y="1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8"/>
            <p:cNvSpPr/>
            <p:nvPr/>
          </p:nvSpPr>
          <p:spPr bwMode="auto">
            <a:xfrm>
              <a:off x="1497013" y="-1427163"/>
              <a:ext cx="182562" cy="203200"/>
            </a:xfrm>
            <a:custGeom>
              <a:avLst/>
              <a:gdLst>
                <a:gd name="T0" fmla="*/ 3 w 56"/>
                <a:gd name="T1" fmla="*/ 2 h 62"/>
                <a:gd name="T2" fmla="*/ 56 w 56"/>
                <a:gd name="T3" fmla="*/ 62 h 62"/>
                <a:gd name="T4" fmla="*/ 3 w 56"/>
                <a:gd name="T5" fmla="*/ 2 h 62"/>
              </a:gdLst>
              <a:ahLst/>
              <a:cxnLst>
                <a:cxn ang="0">
                  <a:pos x="T0" y="T1"/>
                </a:cxn>
                <a:cxn ang="0">
                  <a:pos x="T2" y="T3"/>
                </a:cxn>
                <a:cxn ang="0">
                  <a:pos x="T4" y="T5"/>
                </a:cxn>
              </a:cxnLst>
              <a:rect l="0" t="0" r="r" b="b"/>
              <a:pathLst>
                <a:path w="56" h="62">
                  <a:moveTo>
                    <a:pt x="3" y="2"/>
                  </a:moveTo>
                  <a:cubicBezTo>
                    <a:pt x="0" y="13"/>
                    <a:pt x="53" y="62"/>
                    <a:pt x="56" y="62"/>
                  </a:cubicBezTo>
                  <a:cubicBezTo>
                    <a:pt x="56" y="59"/>
                    <a:pt x="14" y="0"/>
                    <a:pt x="3" y="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9"/>
            <p:cNvSpPr/>
            <p:nvPr/>
          </p:nvSpPr>
          <p:spPr bwMode="auto">
            <a:xfrm>
              <a:off x="1562100" y="-1390650"/>
              <a:ext cx="120650" cy="166688"/>
            </a:xfrm>
            <a:custGeom>
              <a:avLst/>
              <a:gdLst>
                <a:gd name="T0" fmla="*/ 6 w 37"/>
                <a:gd name="T1" fmla="*/ 0 h 51"/>
                <a:gd name="T2" fmla="*/ 36 w 37"/>
                <a:gd name="T3" fmla="*/ 51 h 51"/>
                <a:gd name="T4" fmla="*/ 6 w 37"/>
                <a:gd name="T5" fmla="*/ 0 h 51"/>
              </a:gdLst>
              <a:ahLst/>
              <a:cxnLst>
                <a:cxn ang="0">
                  <a:pos x="T0" y="T1"/>
                </a:cxn>
                <a:cxn ang="0">
                  <a:pos x="T2" y="T3"/>
                </a:cxn>
                <a:cxn ang="0">
                  <a:pos x="T4" y="T5"/>
                </a:cxn>
              </a:cxnLst>
              <a:rect l="0" t="0" r="r" b="b"/>
              <a:pathLst>
                <a:path w="37" h="51">
                  <a:moveTo>
                    <a:pt x="6" y="0"/>
                  </a:moveTo>
                  <a:cubicBezTo>
                    <a:pt x="0" y="7"/>
                    <a:pt x="33" y="50"/>
                    <a:pt x="36" y="51"/>
                  </a:cubicBezTo>
                  <a:cubicBezTo>
                    <a:pt x="37" y="49"/>
                    <a:pt x="18" y="3"/>
                    <a:pt x="6"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0"/>
            <p:cNvSpPr/>
            <p:nvPr/>
          </p:nvSpPr>
          <p:spPr bwMode="auto">
            <a:xfrm>
              <a:off x="1525588" y="-1358900"/>
              <a:ext cx="153987" cy="138113"/>
            </a:xfrm>
            <a:custGeom>
              <a:avLst/>
              <a:gdLst>
                <a:gd name="T0" fmla="*/ 0 w 47"/>
                <a:gd name="T1" fmla="*/ 5 h 42"/>
                <a:gd name="T2" fmla="*/ 47 w 47"/>
                <a:gd name="T3" fmla="*/ 41 h 42"/>
                <a:gd name="T4" fmla="*/ 0 w 47"/>
                <a:gd name="T5" fmla="*/ 5 h 42"/>
              </a:gdLst>
              <a:ahLst/>
              <a:cxnLst>
                <a:cxn ang="0">
                  <a:pos x="T0" y="T1"/>
                </a:cxn>
                <a:cxn ang="0">
                  <a:pos x="T2" y="T3"/>
                </a:cxn>
                <a:cxn ang="0">
                  <a:pos x="T4" y="T5"/>
                </a:cxn>
              </a:cxnLst>
              <a:rect l="0" t="0" r="r" b="b"/>
              <a:pathLst>
                <a:path w="47" h="42">
                  <a:moveTo>
                    <a:pt x="0" y="5"/>
                  </a:moveTo>
                  <a:cubicBezTo>
                    <a:pt x="8" y="0"/>
                    <a:pt x="46" y="38"/>
                    <a:pt x="47" y="41"/>
                  </a:cubicBezTo>
                  <a:cubicBezTo>
                    <a:pt x="45" y="42"/>
                    <a:pt x="1" y="17"/>
                    <a:pt x="0"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1"/>
            <p:cNvSpPr/>
            <p:nvPr/>
          </p:nvSpPr>
          <p:spPr bwMode="auto">
            <a:xfrm>
              <a:off x="1431925" y="-1230313"/>
              <a:ext cx="247650" cy="111125"/>
            </a:xfrm>
            <a:custGeom>
              <a:avLst/>
              <a:gdLst>
                <a:gd name="T0" fmla="*/ 0 w 76"/>
                <a:gd name="T1" fmla="*/ 28 h 34"/>
                <a:gd name="T2" fmla="*/ 76 w 76"/>
                <a:gd name="T3" fmla="*/ 1 h 34"/>
                <a:gd name="T4" fmla="*/ 0 w 76"/>
                <a:gd name="T5" fmla="*/ 28 h 34"/>
              </a:gdLst>
              <a:ahLst/>
              <a:cxnLst>
                <a:cxn ang="0">
                  <a:pos x="T0" y="T1"/>
                </a:cxn>
                <a:cxn ang="0">
                  <a:pos x="T2" y="T3"/>
                </a:cxn>
                <a:cxn ang="0">
                  <a:pos x="T4" y="T5"/>
                </a:cxn>
              </a:cxnLst>
              <a:rect l="0" t="0" r="r" b="b"/>
              <a:pathLst>
                <a:path w="76" h="34">
                  <a:moveTo>
                    <a:pt x="0" y="28"/>
                  </a:moveTo>
                  <a:cubicBezTo>
                    <a:pt x="4" y="17"/>
                    <a:pt x="73" y="0"/>
                    <a:pt x="76" y="1"/>
                  </a:cubicBezTo>
                  <a:cubicBezTo>
                    <a:pt x="75" y="5"/>
                    <a:pt x="10" y="34"/>
                    <a:pt x="0" y="2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2"/>
            <p:cNvSpPr/>
            <p:nvPr/>
          </p:nvSpPr>
          <p:spPr bwMode="auto">
            <a:xfrm>
              <a:off x="1506538" y="-1227138"/>
              <a:ext cx="173037" cy="107950"/>
            </a:xfrm>
            <a:custGeom>
              <a:avLst/>
              <a:gdLst>
                <a:gd name="T0" fmla="*/ 2 w 53"/>
                <a:gd name="T1" fmla="*/ 30 h 33"/>
                <a:gd name="T2" fmla="*/ 53 w 53"/>
                <a:gd name="T3" fmla="*/ 0 h 33"/>
                <a:gd name="T4" fmla="*/ 2 w 53"/>
                <a:gd name="T5" fmla="*/ 30 h 33"/>
              </a:gdLst>
              <a:ahLst/>
              <a:cxnLst>
                <a:cxn ang="0">
                  <a:pos x="T0" y="T1"/>
                </a:cxn>
                <a:cxn ang="0">
                  <a:pos x="T2" y="T3"/>
                </a:cxn>
                <a:cxn ang="0">
                  <a:pos x="T4" y="T5"/>
                </a:cxn>
              </a:cxnLst>
              <a:rect l="0" t="0" r="r" b="b"/>
              <a:pathLst>
                <a:path w="53" h="33">
                  <a:moveTo>
                    <a:pt x="2" y="30"/>
                  </a:moveTo>
                  <a:cubicBezTo>
                    <a:pt x="0" y="21"/>
                    <a:pt x="50" y="0"/>
                    <a:pt x="53" y="0"/>
                  </a:cubicBezTo>
                  <a:cubicBezTo>
                    <a:pt x="53" y="3"/>
                    <a:pt x="13" y="33"/>
                    <a:pt x="2" y="3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3"/>
            <p:cNvSpPr/>
            <p:nvPr/>
          </p:nvSpPr>
          <p:spPr bwMode="auto">
            <a:xfrm>
              <a:off x="1487488" y="-1233488"/>
              <a:ext cx="192087" cy="61913"/>
            </a:xfrm>
            <a:custGeom>
              <a:avLst/>
              <a:gdLst>
                <a:gd name="T0" fmla="*/ 0 w 59"/>
                <a:gd name="T1" fmla="*/ 11 h 19"/>
                <a:gd name="T2" fmla="*/ 59 w 59"/>
                <a:gd name="T3" fmla="*/ 2 h 19"/>
                <a:gd name="T4" fmla="*/ 0 w 59"/>
                <a:gd name="T5" fmla="*/ 11 h 19"/>
              </a:gdLst>
              <a:ahLst/>
              <a:cxnLst>
                <a:cxn ang="0">
                  <a:pos x="T0" y="T1"/>
                </a:cxn>
                <a:cxn ang="0">
                  <a:pos x="T2" y="T3"/>
                </a:cxn>
                <a:cxn ang="0">
                  <a:pos x="T4" y="T5"/>
                </a:cxn>
              </a:cxnLst>
              <a:rect l="0" t="0" r="r" b="b"/>
              <a:pathLst>
                <a:path w="59" h="19">
                  <a:moveTo>
                    <a:pt x="0" y="11"/>
                  </a:moveTo>
                  <a:cubicBezTo>
                    <a:pt x="5" y="19"/>
                    <a:pt x="57" y="5"/>
                    <a:pt x="59" y="2"/>
                  </a:cubicBezTo>
                  <a:cubicBezTo>
                    <a:pt x="58" y="0"/>
                    <a:pt x="8" y="1"/>
                    <a:pt x="0"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4"/>
            <p:cNvSpPr/>
            <p:nvPr/>
          </p:nvSpPr>
          <p:spPr bwMode="auto">
            <a:xfrm>
              <a:off x="1666875" y="-1411288"/>
              <a:ext cx="185737" cy="233363"/>
            </a:xfrm>
            <a:custGeom>
              <a:avLst/>
              <a:gdLst>
                <a:gd name="T0" fmla="*/ 4 w 57"/>
                <a:gd name="T1" fmla="*/ 0 h 71"/>
                <a:gd name="T2" fmla="*/ 57 w 57"/>
                <a:gd name="T3" fmla="*/ 71 h 71"/>
                <a:gd name="T4" fmla="*/ 4 w 57"/>
                <a:gd name="T5" fmla="*/ 0 h 71"/>
              </a:gdLst>
              <a:ahLst/>
              <a:cxnLst>
                <a:cxn ang="0">
                  <a:pos x="T0" y="T1"/>
                </a:cxn>
                <a:cxn ang="0">
                  <a:pos x="T2" y="T3"/>
                </a:cxn>
                <a:cxn ang="0">
                  <a:pos x="T4" y="T5"/>
                </a:cxn>
              </a:cxnLst>
              <a:rect l="0" t="0" r="r" b="b"/>
              <a:pathLst>
                <a:path w="57" h="71">
                  <a:moveTo>
                    <a:pt x="4" y="0"/>
                  </a:moveTo>
                  <a:cubicBezTo>
                    <a:pt x="0" y="12"/>
                    <a:pt x="53" y="71"/>
                    <a:pt x="57" y="71"/>
                  </a:cubicBezTo>
                  <a:cubicBezTo>
                    <a:pt x="57" y="67"/>
                    <a:pt x="17" y="0"/>
                    <a:pt x="4"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5"/>
            <p:cNvSpPr/>
            <p:nvPr/>
          </p:nvSpPr>
          <p:spPr bwMode="auto">
            <a:xfrm>
              <a:off x="1735138" y="-1371600"/>
              <a:ext cx="120650" cy="193675"/>
            </a:xfrm>
            <a:custGeom>
              <a:avLst/>
              <a:gdLst>
                <a:gd name="T0" fmla="*/ 8 w 37"/>
                <a:gd name="T1" fmla="*/ 0 h 59"/>
                <a:gd name="T2" fmla="*/ 36 w 37"/>
                <a:gd name="T3" fmla="*/ 59 h 59"/>
                <a:gd name="T4" fmla="*/ 8 w 37"/>
                <a:gd name="T5" fmla="*/ 0 h 59"/>
              </a:gdLst>
              <a:ahLst/>
              <a:cxnLst>
                <a:cxn ang="0">
                  <a:pos x="T0" y="T1"/>
                </a:cxn>
                <a:cxn ang="0">
                  <a:pos x="T2" y="T3"/>
                </a:cxn>
                <a:cxn ang="0">
                  <a:pos x="T4" y="T5"/>
                </a:cxn>
              </a:cxnLst>
              <a:rect l="0" t="0" r="r" b="b"/>
              <a:pathLst>
                <a:path w="37" h="59">
                  <a:moveTo>
                    <a:pt x="8" y="0"/>
                  </a:moveTo>
                  <a:cubicBezTo>
                    <a:pt x="0" y="7"/>
                    <a:pt x="32" y="57"/>
                    <a:pt x="36" y="59"/>
                  </a:cubicBezTo>
                  <a:cubicBezTo>
                    <a:pt x="37" y="57"/>
                    <a:pt x="20" y="4"/>
                    <a:pt x="8"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6"/>
            <p:cNvSpPr/>
            <p:nvPr/>
          </p:nvSpPr>
          <p:spPr bwMode="auto">
            <a:xfrm>
              <a:off x="1692275" y="-1338263"/>
              <a:ext cx="160337" cy="163513"/>
            </a:xfrm>
            <a:custGeom>
              <a:avLst/>
              <a:gdLst>
                <a:gd name="T0" fmla="*/ 0 w 49"/>
                <a:gd name="T1" fmla="*/ 5 h 50"/>
                <a:gd name="T2" fmla="*/ 49 w 49"/>
                <a:gd name="T3" fmla="*/ 49 h 50"/>
                <a:gd name="T4" fmla="*/ 0 w 49"/>
                <a:gd name="T5" fmla="*/ 5 h 50"/>
              </a:gdLst>
              <a:ahLst/>
              <a:cxnLst>
                <a:cxn ang="0">
                  <a:pos x="T0" y="T1"/>
                </a:cxn>
                <a:cxn ang="0">
                  <a:pos x="T2" y="T3"/>
                </a:cxn>
                <a:cxn ang="0">
                  <a:pos x="T4" y="T5"/>
                </a:cxn>
              </a:cxnLst>
              <a:rect l="0" t="0" r="r" b="b"/>
              <a:pathLst>
                <a:path w="49" h="50">
                  <a:moveTo>
                    <a:pt x="0" y="5"/>
                  </a:moveTo>
                  <a:cubicBezTo>
                    <a:pt x="9" y="0"/>
                    <a:pt x="48" y="45"/>
                    <a:pt x="49" y="49"/>
                  </a:cubicBezTo>
                  <a:cubicBezTo>
                    <a:pt x="46" y="50"/>
                    <a:pt x="1" y="18"/>
                    <a:pt x="0"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7"/>
            <p:cNvSpPr/>
            <p:nvPr/>
          </p:nvSpPr>
          <p:spPr bwMode="auto">
            <a:xfrm>
              <a:off x="1587500" y="-1184275"/>
              <a:ext cx="265112" cy="142875"/>
            </a:xfrm>
            <a:custGeom>
              <a:avLst/>
              <a:gdLst>
                <a:gd name="T0" fmla="*/ 0 w 81"/>
                <a:gd name="T1" fmla="*/ 37 h 44"/>
                <a:gd name="T2" fmla="*/ 81 w 81"/>
                <a:gd name="T3" fmla="*/ 1 h 44"/>
                <a:gd name="T4" fmla="*/ 0 w 81"/>
                <a:gd name="T5" fmla="*/ 37 h 44"/>
              </a:gdLst>
              <a:ahLst/>
              <a:cxnLst>
                <a:cxn ang="0">
                  <a:pos x="T0" y="T1"/>
                </a:cxn>
                <a:cxn ang="0">
                  <a:pos x="T2" y="T3"/>
                </a:cxn>
                <a:cxn ang="0">
                  <a:pos x="T4" y="T5"/>
                </a:cxn>
              </a:cxnLst>
              <a:rect l="0" t="0" r="r" b="b"/>
              <a:pathLst>
                <a:path w="81" h="44">
                  <a:moveTo>
                    <a:pt x="0" y="37"/>
                  </a:moveTo>
                  <a:cubicBezTo>
                    <a:pt x="2" y="25"/>
                    <a:pt x="77" y="0"/>
                    <a:pt x="81" y="1"/>
                  </a:cubicBezTo>
                  <a:cubicBezTo>
                    <a:pt x="79" y="5"/>
                    <a:pt x="11" y="44"/>
                    <a:pt x="0" y="3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8"/>
            <p:cNvSpPr/>
            <p:nvPr/>
          </p:nvSpPr>
          <p:spPr bwMode="auto">
            <a:xfrm>
              <a:off x="1666875" y="-1181100"/>
              <a:ext cx="185737" cy="130175"/>
            </a:xfrm>
            <a:custGeom>
              <a:avLst/>
              <a:gdLst>
                <a:gd name="T0" fmla="*/ 3 w 57"/>
                <a:gd name="T1" fmla="*/ 38 h 40"/>
                <a:gd name="T2" fmla="*/ 57 w 57"/>
                <a:gd name="T3" fmla="*/ 0 h 40"/>
                <a:gd name="T4" fmla="*/ 3 w 57"/>
                <a:gd name="T5" fmla="*/ 38 h 40"/>
              </a:gdLst>
              <a:ahLst/>
              <a:cxnLst>
                <a:cxn ang="0">
                  <a:pos x="T0" y="T1"/>
                </a:cxn>
                <a:cxn ang="0">
                  <a:pos x="T2" y="T3"/>
                </a:cxn>
                <a:cxn ang="0">
                  <a:pos x="T4" y="T5"/>
                </a:cxn>
              </a:cxnLst>
              <a:rect l="0" t="0" r="r" b="b"/>
              <a:pathLst>
                <a:path w="57" h="40">
                  <a:moveTo>
                    <a:pt x="3" y="38"/>
                  </a:moveTo>
                  <a:cubicBezTo>
                    <a:pt x="0" y="28"/>
                    <a:pt x="53" y="0"/>
                    <a:pt x="57" y="0"/>
                  </a:cubicBezTo>
                  <a:cubicBezTo>
                    <a:pt x="57" y="3"/>
                    <a:pt x="16" y="40"/>
                    <a:pt x="3" y="3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9"/>
            <p:cNvSpPr/>
            <p:nvPr/>
          </p:nvSpPr>
          <p:spPr bwMode="auto">
            <a:xfrm>
              <a:off x="1643063" y="-1187450"/>
              <a:ext cx="209550" cy="80963"/>
            </a:xfrm>
            <a:custGeom>
              <a:avLst/>
              <a:gdLst>
                <a:gd name="T0" fmla="*/ 0 w 64"/>
                <a:gd name="T1" fmla="*/ 17 h 25"/>
                <a:gd name="T2" fmla="*/ 64 w 64"/>
                <a:gd name="T3" fmla="*/ 2 h 25"/>
                <a:gd name="T4" fmla="*/ 0 w 64"/>
                <a:gd name="T5" fmla="*/ 17 h 25"/>
              </a:gdLst>
              <a:ahLst/>
              <a:cxnLst>
                <a:cxn ang="0">
                  <a:pos x="T0" y="T1"/>
                </a:cxn>
                <a:cxn ang="0">
                  <a:pos x="T2" y="T3"/>
                </a:cxn>
                <a:cxn ang="0">
                  <a:pos x="T4" y="T5"/>
                </a:cxn>
              </a:cxnLst>
              <a:rect l="0" t="0" r="r" b="b"/>
              <a:pathLst>
                <a:path w="64" h="25">
                  <a:moveTo>
                    <a:pt x="0" y="17"/>
                  </a:moveTo>
                  <a:cubicBezTo>
                    <a:pt x="5" y="25"/>
                    <a:pt x="61" y="5"/>
                    <a:pt x="64" y="2"/>
                  </a:cubicBezTo>
                  <a:cubicBezTo>
                    <a:pt x="62" y="0"/>
                    <a:pt x="7" y="5"/>
                    <a:pt x="0" y="1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0"/>
            <p:cNvSpPr/>
            <p:nvPr/>
          </p:nvSpPr>
          <p:spPr bwMode="auto">
            <a:xfrm>
              <a:off x="1825625" y="-1368425"/>
              <a:ext cx="185737" cy="233363"/>
            </a:xfrm>
            <a:custGeom>
              <a:avLst/>
              <a:gdLst>
                <a:gd name="T0" fmla="*/ 4 w 57"/>
                <a:gd name="T1" fmla="*/ 0 h 71"/>
                <a:gd name="T2" fmla="*/ 56 w 57"/>
                <a:gd name="T3" fmla="*/ 71 h 71"/>
                <a:gd name="T4" fmla="*/ 4 w 57"/>
                <a:gd name="T5" fmla="*/ 0 h 71"/>
              </a:gdLst>
              <a:ahLst/>
              <a:cxnLst>
                <a:cxn ang="0">
                  <a:pos x="T0" y="T1"/>
                </a:cxn>
                <a:cxn ang="0">
                  <a:pos x="T2" y="T3"/>
                </a:cxn>
                <a:cxn ang="0">
                  <a:pos x="T4" y="T5"/>
                </a:cxn>
              </a:cxnLst>
              <a:rect l="0" t="0" r="r" b="b"/>
              <a:pathLst>
                <a:path w="57" h="71">
                  <a:moveTo>
                    <a:pt x="4" y="0"/>
                  </a:moveTo>
                  <a:cubicBezTo>
                    <a:pt x="0" y="12"/>
                    <a:pt x="53" y="70"/>
                    <a:pt x="56" y="71"/>
                  </a:cubicBezTo>
                  <a:cubicBezTo>
                    <a:pt x="57" y="67"/>
                    <a:pt x="16" y="0"/>
                    <a:pt x="4"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1"/>
            <p:cNvSpPr/>
            <p:nvPr/>
          </p:nvSpPr>
          <p:spPr bwMode="auto">
            <a:xfrm>
              <a:off x="1893888" y="-1328738"/>
              <a:ext cx="120650" cy="193675"/>
            </a:xfrm>
            <a:custGeom>
              <a:avLst/>
              <a:gdLst>
                <a:gd name="T0" fmla="*/ 7 w 37"/>
                <a:gd name="T1" fmla="*/ 0 h 59"/>
                <a:gd name="T2" fmla="*/ 35 w 37"/>
                <a:gd name="T3" fmla="*/ 59 h 59"/>
                <a:gd name="T4" fmla="*/ 7 w 37"/>
                <a:gd name="T5" fmla="*/ 0 h 59"/>
              </a:gdLst>
              <a:ahLst/>
              <a:cxnLst>
                <a:cxn ang="0">
                  <a:pos x="T0" y="T1"/>
                </a:cxn>
                <a:cxn ang="0">
                  <a:pos x="T2" y="T3"/>
                </a:cxn>
                <a:cxn ang="0">
                  <a:pos x="T4" y="T5"/>
                </a:cxn>
              </a:cxnLst>
              <a:rect l="0" t="0" r="r" b="b"/>
              <a:pathLst>
                <a:path w="37" h="59">
                  <a:moveTo>
                    <a:pt x="7" y="0"/>
                  </a:moveTo>
                  <a:cubicBezTo>
                    <a:pt x="0" y="7"/>
                    <a:pt x="32" y="57"/>
                    <a:pt x="35" y="59"/>
                  </a:cubicBezTo>
                  <a:cubicBezTo>
                    <a:pt x="37" y="57"/>
                    <a:pt x="20" y="4"/>
                    <a:pt x="7"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2"/>
            <p:cNvSpPr/>
            <p:nvPr/>
          </p:nvSpPr>
          <p:spPr bwMode="auto">
            <a:xfrm>
              <a:off x="1852613" y="-1295400"/>
              <a:ext cx="155575" cy="163513"/>
            </a:xfrm>
            <a:custGeom>
              <a:avLst/>
              <a:gdLst>
                <a:gd name="T0" fmla="*/ 0 w 48"/>
                <a:gd name="T1" fmla="*/ 5 h 50"/>
                <a:gd name="T2" fmla="*/ 48 w 48"/>
                <a:gd name="T3" fmla="*/ 49 h 50"/>
                <a:gd name="T4" fmla="*/ 0 w 48"/>
                <a:gd name="T5" fmla="*/ 5 h 50"/>
              </a:gdLst>
              <a:ahLst/>
              <a:cxnLst>
                <a:cxn ang="0">
                  <a:pos x="T0" y="T1"/>
                </a:cxn>
                <a:cxn ang="0">
                  <a:pos x="T2" y="T3"/>
                </a:cxn>
                <a:cxn ang="0">
                  <a:pos x="T4" y="T5"/>
                </a:cxn>
              </a:cxnLst>
              <a:rect l="0" t="0" r="r" b="b"/>
              <a:pathLst>
                <a:path w="48" h="50">
                  <a:moveTo>
                    <a:pt x="0" y="5"/>
                  </a:moveTo>
                  <a:cubicBezTo>
                    <a:pt x="9" y="0"/>
                    <a:pt x="48" y="45"/>
                    <a:pt x="48" y="49"/>
                  </a:cubicBezTo>
                  <a:cubicBezTo>
                    <a:pt x="45" y="50"/>
                    <a:pt x="0" y="18"/>
                    <a:pt x="0"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3"/>
            <p:cNvSpPr/>
            <p:nvPr/>
          </p:nvSpPr>
          <p:spPr bwMode="auto">
            <a:xfrm>
              <a:off x="1747838" y="-1143000"/>
              <a:ext cx="263525" cy="144463"/>
            </a:xfrm>
            <a:custGeom>
              <a:avLst/>
              <a:gdLst>
                <a:gd name="T0" fmla="*/ 0 w 81"/>
                <a:gd name="T1" fmla="*/ 37 h 44"/>
                <a:gd name="T2" fmla="*/ 81 w 81"/>
                <a:gd name="T3" fmla="*/ 1 h 44"/>
                <a:gd name="T4" fmla="*/ 0 w 81"/>
                <a:gd name="T5" fmla="*/ 37 h 44"/>
              </a:gdLst>
              <a:ahLst/>
              <a:cxnLst>
                <a:cxn ang="0">
                  <a:pos x="T0" y="T1"/>
                </a:cxn>
                <a:cxn ang="0">
                  <a:pos x="T2" y="T3"/>
                </a:cxn>
                <a:cxn ang="0">
                  <a:pos x="T4" y="T5"/>
                </a:cxn>
              </a:cxnLst>
              <a:rect l="0" t="0" r="r" b="b"/>
              <a:pathLst>
                <a:path w="81" h="44">
                  <a:moveTo>
                    <a:pt x="0" y="37"/>
                  </a:moveTo>
                  <a:cubicBezTo>
                    <a:pt x="2" y="25"/>
                    <a:pt x="77" y="0"/>
                    <a:pt x="81" y="1"/>
                  </a:cubicBezTo>
                  <a:cubicBezTo>
                    <a:pt x="79" y="5"/>
                    <a:pt x="11" y="44"/>
                    <a:pt x="0" y="3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4"/>
            <p:cNvSpPr/>
            <p:nvPr/>
          </p:nvSpPr>
          <p:spPr bwMode="auto">
            <a:xfrm>
              <a:off x="1825625" y="-1138238"/>
              <a:ext cx="185737" cy="130175"/>
            </a:xfrm>
            <a:custGeom>
              <a:avLst/>
              <a:gdLst>
                <a:gd name="T0" fmla="*/ 3 w 57"/>
                <a:gd name="T1" fmla="*/ 38 h 40"/>
                <a:gd name="T2" fmla="*/ 57 w 57"/>
                <a:gd name="T3" fmla="*/ 0 h 40"/>
                <a:gd name="T4" fmla="*/ 3 w 57"/>
                <a:gd name="T5" fmla="*/ 38 h 40"/>
              </a:gdLst>
              <a:ahLst/>
              <a:cxnLst>
                <a:cxn ang="0">
                  <a:pos x="T0" y="T1"/>
                </a:cxn>
                <a:cxn ang="0">
                  <a:pos x="T2" y="T3"/>
                </a:cxn>
                <a:cxn ang="0">
                  <a:pos x="T4" y="T5"/>
                </a:cxn>
              </a:cxnLst>
              <a:rect l="0" t="0" r="r" b="b"/>
              <a:pathLst>
                <a:path w="57" h="40">
                  <a:moveTo>
                    <a:pt x="3" y="38"/>
                  </a:moveTo>
                  <a:cubicBezTo>
                    <a:pt x="0" y="28"/>
                    <a:pt x="52" y="0"/>
                    <a:pt x="57" y="0"/>
                  </a:cubicBezTo>
                  <a:cubicBezTo>
                    <a:pt x="57" y="3"/>
                    <a:pt x="16" y="40"/>
                    <a:pt x="3" y="3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5"/>
            <p:cNvSpPr/>
            <p:nvPr/>
          </p:nvSpPr>
          <p:spPr bwMode="auto">
            <a:xfrm>
              <a:off x="1803400" y="-1146175"/>
              <a:ext cx="207962" cy="82550"/>
            </a:xfrm>
            <a:custGeom>
              <a:avLst/>
              <a:gdLst>
                <a:gd name="T0" fmla="*/ 0 w 64"/>
                <a:gd name="T1" fmla="*/ 17 h 25"/>
                <a:gd name="T2" fmla="*/ 64 w 64"/>
                <a:gd name="T3" fmla="*/ 2 h 25"/>
                <a:gd name="T4" fmla="*/ 0 w 64"/>
                <a:gd name="T5" fmla="*/ 17 h 25"/>
              </a:gdLst>
              <a:ahLst/>
              <a:cxnLst>
                <a:cxn ang="0">
                  <a:pos x="T0" y="T1"/>
                </a:cxn>
                <a:cxn ang="0">
                  <a:pos x="T2" y="T3"/>
                </a:cxn>
                <a:cxn ang="0">
                  <a:pos x="T4" y="T5"/>
                </a:cxn>
              </a:cxnLst>
              <a:rect l="0" t="0" r="r" b="b"/>
              <a:pathLst>
                <a:path w="64" h="25">
                  <a:moveTo>
                    <a:pt x="0" y="17"/>
                  </a:moveTo>
                  <a:cubicBezTo>
                    <a:pt x="5" y="25"/>
                    <a:pt x="61" y="5"/>
                    <a:pt x="64" y="2"/>
                  </a:cubicBezTo>
                  <a:cubicBezTo>
                    <a:pt x="61" y="0"/>
                    <a:pt x="7" y="5"/>
                    <a:pt x="0" y="1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6"/>
            <p:cNvSpPr/>
            <p:nvPr/>
          </p:nvSpPr>
          <p:spPr bwMode="auto">
            <a:xfrm>
              <a:off x="1301750" y="-1352550"/>
              <a:ext cx="987425" cy="292100"/>
            </a:xfrm>
            <a:custGeom>
              <a:avLst/>
              <a:gdLst>
                <a:gd name="T0" fmla="*/ 0 w 303"/>
                <a:gd name="T1" fmla="*/ 8 h 89"/>
                <a:gd name="T2" fmla="*/ 303 w 303"/>
                <a:gd name="T3" fmla="*/ 87 h 89"/>
                <a:gd name="T4" fmla="*/ 0 w 303"/>
                <a:gd name="T5" fmla="*/ 8 h 89"/>
              </a:gdLst>
              <a:ahLst/>
              <a:cxnLst>
                <a:cxn ang="0">
                  <a:pos x="T0" y="T1"/>
                </a:cxn>
                <a:cxn ang="0">
                  <a:pos x="T2" y="T3"/>
                </a:cxn>
                <a:cxn ang="0">
                  <a:pos x="T4" y="T5"/>
                </a:cxn>
              </a:cxnLst>
              <a:rect l="0" t="0" r="r" b="b"/>
              <a:pathLst>
                <a:path w="303" h="89">
                  <a:moveTo>
                    <a:pt x="0" y="8"/>
                  </a:moveTo>
                  <a:cubicBezTo>
                    <a:pt x="4" y="19"/>
                    <a:pt x="300" y="89"/>
                    <a:pt x="303" y="87"/>
                  </a:cubicBezTo>
                  <a:cubicBezTo>
                    <a:pt x="301" y="85"/>
                    <a:pt x="8" y="0"/>
                    <a:pt x="0"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7"/>
            <p:cNvSpPr/>
            <p:nvPr/>
          </p:nvSpPr>
          <p:spPr bwMode="auto">
            <a:xfrm>
              <a:off x="1593850" y="-1331913"/>
              <a:ext cx="528637" cy="241300"/>
            </a:xfrm>
            <a:custGeom>
              <a:avLst/>
              <a:gdLst>
                <a:gd name="T0" fmla="*/ 162 w 162"/>
                <a:gd name="T1" fmla="*/ 72 h 74"/>
                <a:gd name="T2" fmla="*/ 68 w 162"/>
                <a:gd name="T3" fmla="*/ 14 h 74"/>
                <a:gd name="T4" fmla="*/ 7 w 162"/>
                <a:gd name="T5" fmla="*/ 21 h 74"/>
                <a:gd name="T6" fmla="*/ 52 w 162"/>
                <a:gd name="T7" fmla="*/ 63 h 74"/>
                <a:gd name="T8" fmla="*/ 162 w 162"/>
                <a:gd name="T9" fmla="*/ 72 h 74"/>
              </a:gdLst>
              <a:ahLst/>
              <a:cxnLst>
                <a:cxn ang="0">
                  <a:pos x="T0" y="T1"/>
                </a:cxn>
                <a:cxn ang="0">
                  <a:pos x="T2" y="T3"/>
                </a:cxn>
                <a:cxn ang="0">
                  <a:pos x="T4" y="T5"/>
                </a:cxn>
                <a:cxn ang="0">
                  <a:pos x="T6" y="T7"/>
                </a:cxn>
                <a:cxn ang="0">
                  <a:pos x="T8" y="T9"/>
                </a:cxn>
              </a:cxnLst>
              <a:rect l="0" t="0" r="r" b="b"/>
              <a:pathLst>
                <a:path w="162" h="74">
                  <a:moveTo>
                    <a:pt x="162" y="72"/>
                  </a:moveTo>
                  <a:cubicBezTo>
                    <a:pt x="152" y="60"/>
                    <a:pt x="84" y="19"/>
                    <a:pt x="68" y="14"/>
                  </a:cubicBezTo>
                  <a:cubicBezTo>
                    <a:pt x="51" y="9"/>
                    <a:pt x="15" y="0"/>
                    <a:pt x="7" y="21"/>
                  </a:cubicBezTo>
                  <a:cubicBezTo>
                    <a:pt x="0" y="44"/>
                    <a:pt x="35" y="57"/>
                    <a:pt x="52" y="63"/>
                  </a:cubicBezTo>
                  <a:cubicBezTo>
                    <a:pt x="68" y="68"/>
                    <a:pt x="147" y="74"/>
                    <a:pt x="16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8"/>
            <p:cNvSpPr/>
            <p:nvPr/>
          </p:nvSpPr>
          <p:spPr bwMode="auto">
            <a:xfrm>
              <a:off x="1590675" y="-1112838"/>
              <a:ext cx="531812" cy="234950"/>
            </a:xfrm>
            <a:custGeom>
              <a:avLst/>
              <a:gdLst>
                <a:gd name="T0" fmla="*/ 163 w 163"/>
                <a:gd name="T1" fmla="*/ 5 h 72"/>
                <a:gd name="T2" fmla="*/ 53 w 163"/>
                <a:gd name="T3" fmla="*/ 9 h 72"/>
                <a:gd name="T4" fmla="*/ 6 w 163"/>
                <a:gd name="T5" fmla="*/ 48 h 72"/>
                <a:gd name="T6" fmla="*/ 66 w 163"/>
                <a:gd name="T7" fmla="*/ 58 h 72"/>
                <a:gd name="T8" fmla="*/ 163 w 163"/>
                <a:gd name="T9" fmla="*/ 5 h 72"/>
              </a:gdLst>
              <a:ahLst/>
              <a:cxnLst>
                <a:cxn ang="0">
                  <a:pos x="T0" y="T1"/>
                </a:cxn>
                <a:cxn ang="0">
                  <a:pos x="T2" y="T3"/>
                </a:cxn>
                <a:cxn ang="0">
                  <a:pos x="T4" y="T5"/>
                </a:cxn>
                <a:cxn ang="0">
                  <a:pos x="T6" y="T7"/>
                </a:cxn>
                <a:cxn ang="0">
                  <a:pos x="T8" y="T9"/>
                </a:cxn>
              </a:cxnLst>
              <a:rect l="0" t="0" r="r" b="b"/>
              <a:pathLst>
                <a:path w="163" h="72">
                  <a:moveTo>
                    <a:pt x="163" y="5"/>
                  </a:moveTo>
                  <a:cubicBezTo>
                    <a:pt x="148" y="0"/>
                    <a:pt x="69" y="4"/>
                    <a:pt x="53" y="9"/>
                  </a:cubicBezTo>
                  <a:cubicBezTo>
                    <a:pt x="36" y="13"/>
                    <a:pt x="0" y="27"/>
                    <a:pt x="6" y="48"/>
                  </a:cubicBezTo>
                  <a:cubicBezTo>
                    <a:pt x="13" y="72"/>
                    <a:pt x="50" y="63"/>
                    <a:pt x="66" y="58"/>
                  </a:cubicBezTo>
                  <a:cubicBezTo>
                    <a:pt x="83" y="54"/>
                    <a:pt x="152" y="15"/>
                    <a:pt x="163" y="5"/>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9"/>
            <p:cNvSpPr/>
            <p:nvPr/>
          </p:nvSpPr>
          <p:spPr bwMode="auto">
            <a:xfrm>
              <a:off x="1766888" y="-1096963"/>
              <a:ext cx="355600" cy="488950"/>
            </a:xfrm>
            <a:custGeom>
              <a:avLst/>
              <a:gdLst>
                <a:gd name="T0" fmla="*/ 109 w 109"/>
                <a:gd name="T1" fmla="*/ 0 h 149"/>
                <a:gd name="T2" fmla="*/ 28 w 109"/>
                <a:gd name="T3" fmla="*/ 75 h 149"/>
                <a:gd name="T4" fmla="*/ 19 w 109"/>
                <a:gd name="T5" fmla="*/ 135 h 149"/>
                <a:gd name="T6" fmla="*/ 71 w 109"/>
                <a:gd name="T7" fmla="*/ 103 h 149"/>
                <a:gd name="T8" fmla="*/ 109 w 109"/>
                <a:gd name="T9" fmla="*/ 0 h 149"/>
              </a:gdLst>
              <a:ahLst/>
              <a:cxnLst>
                <a:cxn ang="0">
                  <a:pos x="T0" y="T1"/>
                </a:cxn>
                <a:cxn ang="0">
                  <a:pos x="T2" y="T3"/>
                </a:cxn>
                <a:cxn ang="0">
                  <a:pos x="T4" y="T5"/>
                </a:cxn>
                <a:cxn ang="0">
                  <a:pos x="T6" y="T7"/>
                </a:cxn>
                <a:cxn ang="0">
                  <a:pos x="T8" y="T9"/>
                </a:cxn>
              </a:cxnLst>
              <a:rect l="0" t="0" r="r" b="b"/>
              <a:pathLst>
                <a:path w="109" h="149">
                  <a:moveTo>
                    <a:pt x="109" y="0"/>
                  </a:moveTo>
                  <a:cubicBezTo>
                    <a:pt x="94" y="7"/>
                    <a:pt x="37" y="61"/>
                    <a:pt x="28" y="75"/>
                  </a:cubicBezTo>
                  <a:cubicBezTo>
                    <a:pt x="18" y="90"/>
                    <a:pt x="0" y="123"/>
                    <a:pt x="19" y="135"/>
                  </a:cubicBezTo>
                  <a:cubicBezTo>
                    <a:pt x="39" y="149"/>
                    <a:pt x="61" y="118"/>
                    <a:pt x="71" y="103"/>
                  </a:cubicBezTo>
                  <a:cubicBezTo>
                    <a:pt x="80" y="90"/>
                    <a:pt x="107" y="15"/>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80"/>
            <p:cNvSpPr/>
            <p:nvPr/>
          </p:nvSpPr>
          <p:spPr bwMode="auto">
            <a:xfrm>
              <a:off x="1965325" y="-1096963"/>
              <a:ext cx="193675" cy="538163"/>
            </a:xfrm>
            <a:custGeom>
              <a:avLst/>
              <a:gdLst>
                <a:gd name="T0" fmla="*/ 48 w 59"/>
                <a:gd name="T1" fmla="*/ 0 h 164"/>
                <a:gd name="T2" fmla="*/ 5 w 59"/>
                <a:gd name="T3" fmla="*/ 102 h 164"/>
                <a:gd name="T4" fmla="*/ 22 w 59"/>
                <a:gd name="T5" fmla="*/ 160 h 164"/>
                <a:gd name="T6" fmla="*/ 56 w 59"/>
                <a:gd name="T7" fmla="*/ 110 h 164"/>
                <a:gd name="T8" fmla="*/ 48 w 59"/>
                <a:gd name="T9" fmla="*/ 0 h 164"/>
              </a:gdLst>
              <a:ahLst/>
              <a:cxnLst>
                <a:cxn ang="0">
                  <a:pos x="T0" y="T1"/>
                </a:cxn>
                <a:cxn ang="0">
                  <a:pos x="T2" y="T3"/>
                </a:cxn>
                <a:cxn ang="0">
                  <a:pos x="T4" y="T5"/>
                </a:cxn>
                <a:cxn ang="0">
                  <a:pos x="T6" y="T7"/>
                </a:cxn>
                <a:cxn ang="0">
                  <a:pos x="T8" y="T9"/>
                </a:cxn>
              </a:cxnLst>
              <a:rect l="0" t="0" r="r" b="b"/>
              <a:pathLst>
                <a:path w="59" h="164">
                  <a:moveTo>
                    <a:pt x="48" y="0"/>
                  </a:moveTo>
                  <a:cubicBezTo>
                    <a:pt x="37" y="12"/>
                    <a:pt x="8" y="85"/>
                    <a:pt x="5" y="102"/>
                  </a:cubicBezTo>
                  <a:cubicBezTo>
                    <a:pt x="3" y="119"/>
                    <a:pt x="0" y="157"/>
                    <a:pt x="22" y="160"/>
                  </a:cubicBezTo>
                  <a:cubicBezTo>
                    <a:pt x="46" y="164"/>
                    <a:pt x="53" y="127"/>
                    <a:pt x="56" y="110"/>
                  </a:cubicBezTo>
                  <a:cubicBezTo>
                    <a:pt x="59" y="93"/>
                    <a:pt x="52" y="14"/>
                    <a:pt x="48" y="0"/>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81"/>
            <p:cNvSpPr/>
            <p:nvPr/>
          </p:nvSpPr>
          <p:spPr bwMode="auto">
            <a:xfrm>
              <a:off x="2112963" y="-1096963"/>
              <a:ext cx="269875" cy="523875"/>
            </a:xfrm>
            <a:custGeom>
              <a:avLst/>
              <a:gdLst>
                <a:gd name="T0" fmla="*/ 3 w 83"/>
                <a:gd name="T1" fmla="*/ 0 h 160"/>
                <a:gd name="T2" fmla="*/ 16 w 83"/>
                <a:gd name="T3" fmla="*/ 109 h 160"/>
                <a:gd name="T4" fmla="*/ 60 w 83"/>
                <a:gd name="T5" fmla="*/ 152 h 160"/>
                <a:gd name="T6" fmla="*/ 65 w 83"/>
                <a:gd name="T7" fmla="*/ 91 h 160"/>
                <a:gd name="T8" fmla="*/ 3 w 83"/>
                <a:gd name="T9" fmla="*/ 0 h 160"/>
              </a:gdLst>
              <a:ahLst/>
              <a:cxnLst>
                <a:cxn ang="0">
                  <a:pos x="T0" y="T1"/>
                </a:cxn>
                <a:cxn ang="0">
                  <a:pos x="T2" y="T3"/>
                </a:cxn>
                <a:cxn ang="0">
                  <a:pos x="T4" y="T5"/>
                </a:cxn>
                <a:cxn ang="0">
                  <a:pos x="T6" y="T7"/>
                </a:cxn>
                <a:cxn ang="0">
                  <a:pos x="T8" y="T9"/>
                </a:cxn>
              </a:cxnLst>
              <a:rect l="0" t="0" r="r" b="b"/>
              <a:pathLst>
                <a:path w="83" h="160">
                  <a:moveTo>
                    <a:pt x="3" y="0"/>
                  </a:moveTo>
                  <a:cubicBezTo>
                    <a:pt x="0" y="16"/>
                    <a:pt x="10" y="94"/>
                    <a:pt x="16" y="109"/>
                  </a:cubicBezTo>
                  <a:cubicBezTo>
                    <a:pt x="23" y="126"/>
                    <a:pt x="39" y="160"/>
                    <a:pt x="60" y="152"/>
                  </a:cubicBezTo>
                  <a:cubicBezTo>
                    <a:pt x="83" y="144"/>
                    <a:pt x="71" y="108"/>
                    <a:pt x="65" y="91"/>
                  </a:cubicBezTo>
                  <a:cubicBezTo>
                    <a:pt x="59" y="76"/>
                    <a:pt x="14" y="10"/>
                    <a:pt x="3" y="0"/>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2"/>
            <p:cNvSpPr/>
            <p:nvPr/>
          </p:nvSpPr>
          <p:spPr bwMode="auto">
            <a:xfrm>
              <a:off x="2122488" y="-1096963"/>
              <a:ext cx="482600" cy="357188"/>
            </a:xfrm>
            <a:custGeom>
              <a:avLst/>
              <a:gdLst>
                <a:gd name="T0" fmla="*/ 0 w 148"/>
                <a:gd name="T1" fmla="*/ 0 h 109"/>
                <a:gd name="T2" fmla="*/ 74 w 148"/>
                <a:gd name="T3" fmla="*/ 81 h 109"/>
                <a:gd name="T4" fmla="*/ 135 w 148"/>
                <a:gd name="T5" fmla="*/ 91 h 109"/>
                <a:gd name="T6" fmla="*/ 103 w 148"/>
                <a:gd name="T7" fmla="*/ 38 h 109"/>
                <a:gd name="T8" fmla="*/ 0 w 148"/>
                <a:gd name="T9" fmla="*/ 0 h 109"/>
              </a:gdLst>
              <a:ahLst/>
              <a:cxnLst>
                <a:cxn ang="0">
                  <a:pos x="T0" y="T1"/>
                </a:cxn>
                <a:cxn ang="0">
                  <a:pos x="T2" y="T3"/>
                </a:cxn>
                <a:cxn ang="0">
                  <a:pos x="T4" y="T5"/>
                </a:cxn>
                <a:cxn ang="0">
                  <a:pos x="T6" y="T7"/>
                </a:cxn>
                <a:cxn ang="0">
                  <a:pos x="T8" y="T9"/>
                </a:cxn>
              </a:cxnLst>
              <a:rect l="0" t="0" r="r" b="b"/>
              <a:pathLst>
                <a:path w="148" h="109">
                  <a:moveTo>
                    <a:pt x="0" y="0"/>
                  </a:moveTo>
                  <a:cubicBezTo>
                    <a:pt x="7" y="15"/>
                    <a:pt x="61" y="72"/>
                    <a:pt x="74" y="81"/>
                  </a:cubicBezTo>
                  <a:cubicBezTo>
                    <a:pt x="89" y="91"/>
                    <a:pt x="122" y="109"/>
                    <a:pt x="135" y="91"/>
                  </a:cubicBezTo>
                  <a:cubicBezTo>
                    <a:pt x="148" y="70"/>
                    <a:pt x="118" y="48"/>
                    <a:pt x="103" y="38"/>
                  </a:cubicBezTo>
                  <a:cubicBezTo>
                    <a:pt x="89" y="29"/>
                    <a:pt x="15"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3"/>
            <p:cNvSpPr/>
            <p:nvPr/>
          </p:nvSpPr>
          <p:spPr bwMode="auto">
            <a:xfrm>
              <a:off x="2122488" y="-1143000"/>
              <a:ext cx="534987" cy="187325"/>
            </a:xfrm>
            <a:custGeom>
              <a:avLst/>
              <a:gdLst>
                <a:gd name="T0" fmla="*/ 0 w 164"/>
                <a:gd name="T1" fmla="*/ 14 h 57"/>
                <a:gd name="T2" fmla="*/ 103 w 164"/>
                <a:gd name="T3" fmla="*/ 53 h 57"/>
                <a:gd name="T4" fmla="*/ 161 w 164"/>
                <a:gd name="T5" fmla="*/ 34 h 57"/>
                <a:gd name="T6" fmla="*/ 109 w 164"/>
                <a:gd name="T7" fmla="*/ 2 h 57"/>
                <a:gd name="T8" fmla="*/ 0 w 164"/>
                <a:gd name="T9" fmla="*/ 14 h 57"/>
              </a:gdLst>
              <a:ahLst/>
              <a:cxnLst>
                <a:cxn ang="0">
                  <a:pos x="T0" y="T1"/>
                </a:cxn>
                <a:cxn ang="0">
                  <a:pos x="T2" y="T3"/>
                </a:cxn>
                <a:cxn ang="0">
                  <a:pos x="T4" y="T5"/>
                </a:cxn>
                <a:cxn ang="0">
                  <a:pos x="T6" y="T7"/>
                </a:cxn>
                <a:cxn ang="0">
                  <a:pos x="T8" y="T9"/>
                </a:cxn>
              </a:cxnLst>
              <a:rect l="0" t="0" r="r" b="b"/>
              <a:pathLst>
                <a:path w="164" h="57">
                  <a:moveTo>
                    <a:pt x="0" y="14"/>
                  </a:moveTo>
                  <a:cubicBezTo>
                    <a:pt x="12" y="24"/>
                    <a:pt x="86" y="51"/>
                    <a:pt x="103" y="53"/>
                  </a:cubicBezTo>
                  <a:cubicBezTo>
                    <a:pt x="120" y="55"/>
                    <a:pt x="158" y="57"/>
                    <a:pt x="161" y="34"/>
                  </a:cubicBezTo>
                  <a:cubicBezTo>
                    <a:pt x="164" y="10"/>
                    <a:pt x="127" y="4"/>
                    <a:pt x="109" y="2"/>
                  </a:cubicBezTo>
                  <a:cubicBezTo>
                    <a:pt x="93" y="0"/>
                    <a:pt x="14" y="9"/>
                    <a:pt x="0" y="14"/>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84"/>
            <p:cNvSpPr/>
            <p:nvPr/>
          </p:nvSpPr>
          <p:spPr bwMode="auto">
            <a:xfrm>
              <a:off x="2122488" y="-1374775"/>
              <a:ext cx="517525" cy="284163"/>
            </a:xfrm>
            <a:custGeom>
              <a:avLst/>
              <a:gdLst>
                <a:gd name="T0" fmla="*/ 0 w 159"/>
                <a:gd name="T1" fmla="*/ 85 h 87"/>
                <a:gd name="T2" fmla="*/ 109 w 159"/>
                <a:gd name="T3" fmla="*/ 68 h 87"/>
                <a:gd name="T4" fmla="*/ 150 w 159"/>
                <a:gd name="T5" fmla="*/ 23 h 87"/>
                <a:gd name="T6" fmla="*/ 89 w 159"/>
                <a:gd name="T7" fmla="*/ 20 h 87"/>
                <a:gd name="T8" fmla="*/ 0 w 159"/>
                <a:gd name="T9" fmla="*/ 85 h 87"/>
              </a:gdLst>
              <a:ahLst/>
              <a:cxnLst>
                <a:cxn ang="0">
                  <a:pos x="T0" y="T1"/>
                </a:cxn>
                <a:cxn ang="0">
                  <a:pos x="T2" y="T3"/>
                </a:cxn>
                <a:cxn ang="0">
                  <a:pos x="T4" y="T5"/>
                </a:cxn>
                <a:cxn ang="0">
                  <a:pos x="T6" y="T7"/>
                </a:cxn>
                <a:cxn ang="0">
                  <a:pos x="T8" y="T9"/>
                </a:cxn>
              </a:cxnLst>
              <a:rect l="0" t="0" r="r" b="b"/>
              <a:pathLst>
                <a:path w="159" h="87">
                  <a:moveTo>
                    <a:pt x="0" y="85"/>
                  </a:moveTo>
                  <a:cubicBezTo>
                    <a:pt x="16" y="87"/>
                    <a:pt x="93" y="74"/>
                    <a:pt x="109" y="68"/>
                  </a:cubicBezTo>
                  <a:cubicBezTo>
                    <a:pt x="125" y="61"/>
                    <a:pt x="159" y="44"/>
                    <a:pt x="150" y="23"/>
                  </a:cubicBezTo>
                  <a:cubicBezTo>
                    <a:pt x="141" y="0"/>
                    <a:pt x="105" y="13"/>
                    <a:pt x="89" y="20"/>
                  </a:cubicBezTo>
                  <a:cubicBezTo>
                    <a:pt x="74" y="27"/>
                    <a:pt x="10" y="73"/>
                    <a:pt x="0"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5"/>
            <p:cNvSpPr/>
            <p:nvPr/>
          </p:nvSpPr>
          <p:spPr bwMode="auto">
            <a:xfrm>
              <a:off x="2122488" y="-1571625"/>
              <a:ext cx="374650" cy="474663"/>
            </a:xfrm>
            <a:custGeom>
              <a:avLst/>
              <a:gdLst>
                <a:gd name="T0" fmla="*/ 0 w 115"/>
                <a:gd name="T1" fmla="*/ 145 h 145"/>
                <a:gd name="T2" fmla="*/ 85 w 115"/>
                <a:gd name="T3" fmla="*/ 74 h 145"/>
                <a:gd name="T4" fmla="*/ 97 w 115"/>
                <a:gd name="T5" fmla="*/ 15 h 145"/>
                <a:gd name="T6" fmla="*/ 43 w 115"/>
                <a:gd name="T7" fmla="*/ 44 h 145"/>
                <a:gd name="T8" fmla="*/ 0 w 115"/>
                <a:gd name="T9" fmla="*/ 145 h 145"/>
              </a:gdLst>
              <a:ahLst/>
              <a:cxnLst>
                <a:cxn ang="0">
                  <a:pos x="T0" y="T1"/>
                </a:cxn>
                <a:cxn ang="0">
                  <a:pos x="T2" y="T3"/>
                </a:cxn>
                <a:cxn ang="0">
                  <a:pos x="T4" y="T5"/>
                </a:cxn>
                <a:cxn ang="0">
                  <a:pos x="T6" y="T7"/>
                </a:cxn>
                <a:cxn ang="0">
                  <a:pos x="T8" y="T9"/>
                </a:cxn>
              </a:cxnLst>
              <a:rect l="0" t="0" r="r" b="b"/>
              <a:pathLst>
                <a:path w="115" h="145">
                  <a:moveTo>
                    <a:pt x="0" y="145"/>
                  </a:moveTo>
                  <a:cubicBezTo>
                    <a:pt x="15" y="139"/>
                    <a:pt x="75" y="88"/>
                    <a:pt x="85" y="74"/>
                  </a:cubicBezTo>
                  <a:cubicBezTo>
                    <a:pt x="95" y="60"/>
                    <a:pt x="115" y="28"/>
                    <a:pt x="97" y="15"/>
                  </a:cubicBezTo>
                  <a:cubicBezTo>
                    <a:pt x="78" y="0"/>
                    <a:pt x="54" y="30"/>
                    <a:pt x="43" y="44"/>
                  </a:cubicBezTo>
                  <a:cubicBezTo>
                    <a:pt x="33" y="57"/>
                    <a:pt x="3" y="130"/>
                    <a:pt x="0" y="145"/>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6"/>
            <p:cNvSpPr/>
            <p:nvPr/>
          </p:nvSpPr>
          <p:spPr bwMode="auto">
            <a:xfrm>
              <a:off x="2051050" y="-1630363"/>
              <a:ext cx="169862" cy="533400"/>
            </a:xfrm>
            <a:custGeom>
              <a:avLst/>
              <a:gdLst>
                <a:gd name="T0" fmla="*/ 22 w 52"/>
                <a:gd name="T1" fmla="*/ 163 h 163"/>
                <a:gd name="T2" fmla="*/ 52 w 52"/>
                <a:gd name="T3" fmla="*/ 57 h 163"/>
                <a:gd name="T4" fmla="*/ 28 w 52"/>
                <a:gd name="T5" fmla="*/ 1 h 163"/>
                <a:gd name="T6" fmla="*/ 0 w 52"/>
                <a:gd name="T7" fmla="*/ 55 h 163"/>
                <a:gd name="T8" fmla="*/ 22 w 52"/>
                <a:gd name="T9" fmla="*/ 163 h 163"/>
              </a:gdLst>
              <a:ahLst/>
              <a:cxnLst>
                <a:cxn ang="0">
                  <a:pos x="T0" y="T1"/>
                </a:cxn>
                <a:cxn ang="0">
                  <a:pos x="T2" y="T3"/>
                </a:cxn>
                <a:cxn ang="0">
                  <a:pos x="T4" y="T5"/>
                </a:cxn>
                <a:cxn ang="0">
                  <a:pos x="T6" y="T7"/>
                </a:cxn>
                <a:cxn ang="0">
                  <a:pos x="T8" y="T9"/>
                </a:cxn>
              </a:cxnLst>
              <a:rect l="0" t="0" r="r" b="b"/>
              <a:pathLst>
                <a:path w="52" h="163">
                  <a:moveTo>
                    <a:pt x="22" y="163"/>
                  </a:moveTo>
                  <a:cubicBezTo>
                    <a:pt x="31" y="150"/>
                    <a:pt x="51" y="74"/>
                    <a:pt x="52" y="57"/>
                  </a:cubicBezTo>
                  <a:cubicBezTo>
                    <a:pt x="52" y="39"/>
                    <a:pt x="51" y="1"/>
                    <a:pt x="28" y="1"/>
                  </a:cubicBezTo>
                  <a:cubicBezTo>
                    <a:pt x="4" y="0"/>
                    <a:pt x="1" y="37"/>
                    <a:pt x="0" y="55"/>
                  </a:cubicBezTo>
                  <a:cubicBezTo>
                    <a:pt x="0" y="72"/>
                    <a:pt x="16" y="149"/>
                    <a:pt x="22" y="163"/>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7"/>
            <p:cNvSpPr/>
            <p:nvPr/>
          </p:nvSpPr>
          <p:spPr bwMode="auto">
            <a:xfrm>
              <a:off x="1766888" y="-1581150"/>
              <a:ext cx="355600" cy="484188"/>
            </a:xfrm>
            <a:custGeom>
              <a:avLst/>
              <a:gdLst>
                <a:gd name="T0" fmla="*/ 109 w 109"/>
                <a:gd name="T1" fmla="*/ 148 h 148"/>
                <a:gd name="T2" fmla="*/ 72 w 109"/>
                <a:gd name="T3" fmla="*/ 44 h 148"/>
                <a:gd name="T4" fmla="*/ 20 w 109"/>
                <a:gd name="T5" fmla="*/ 12 h 148"/>
                <a:gd name="T6" fmla="*/ 29 w 109"/>
                <a:gd name="T7" fmla="*/ 72 h 148"/>
                <a:gd name="T8" fmla="*/ 109 w 109"/>
                <a:gd name="T9" fmla="*/ 148 h 148"/>
              </a:gdLst>
              <a:ahLst/>
              <a:cxnLst>
                <a:cxn ang="0">
                  <a:pos x="T0" y="T1"/>
                </a:cxn>
                <a:cxn ang="0">
                  <a:pos x="T2" y="T3"/>
                </a:cxn>
                <a:cxn ang="0">
                  <a:pos x="T4" y="T5"/>
                </a:cxn>
                <a:cxn ang="0">
                  <a:pos x="T6" y="T7"/>
                </a:cxn>
                <a:cxn ang="0">
                  <a:pos x="T8" y="T9"/>
                </a:cxn>
              </a:cxnLst>
              <a:rect l="0" t="0" r="r" b="b"/>
              <a:pathLst>
                <a:path w="109" h="148">
                  <a:moveTo>
                    <a:pt x="109" y="148"/>
                  </a:moveTo>
                  <a:cubicBezTo>
                    <a:pt x="108" y="132"/>
                    <a:pt x="81" y="58"/>
                    <a:pt x="72" y="44"/>
                  </a:cubicBezTo>
                  <a:cubicBezTo>
                    <a:pt x="62" y="29"/>
                    <a:pt x="39" y="0"/>
                    <a:pt x="20" y="12"/>
                  </a:cubicBezTo>
                  <a:cubicBezTo>
                    <a:pt x="0" y="25"/>
                    <a:pt x="19" y="58"/>
                    <a:pt x="29" y="72"/>
                  </a:cubicBezTo>
                  <a:cubicBezTo>
                    <a:pt x="38" y="86"/>
                    <a:pt x="96" y="140"/>
                    <a:pt x="109" y="1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8"/>
            <p:cNvSpPr/>
            <p:nvPr/>
          </p:nvSpPr>
          <p:spPr bwMode="auto">
            <a:xfrm>
              <a:off x="2027238" y="-1220788"/>
              <a:ext cx="222250" cy="219075"/>
            </a:xfrm>
            <a:custGeom>
              <a:avLst/>
              <a:gdLst>
                <a:gd name="T0" fmla="*/ 41 w 68"/>
                <a:gd name="T1" fmla="*/ 5 h 67"/>
                <a:gd name="T2" fmla="*/ 2 w 68"/>
                <a:gd name="T3" fmla="*/ 27 h 67"/>
                <a:gd name="T4" fmla="*/ 31 w 68"/>
                <a:gd name="T5" fmla="*/ 67 h 67"/>
                <a:gd name="T6" fmla="*/ 67 w 68"/>
                <a:gd name="T7" fmla="*/ 43 h 67"/>
                <a:gd name="T8" fmla="*/ 41 w 68"/>
                <a:gd name="T9" fmla="*/ 5 h 67"/>
              </a:gdLst>
              <a:ahLst/>
              <a:cxnLst>
                <a:cxn ang="0">
                  <a:pos x="T0" y="T1"/>
                </a:cxn>
                <a:cxn ang="0">
                  <a:pos x="T2" y="T3"/>
                </a:cxn>
                <a:cxn ang="0">
                  <a:pos x="T4" y="T5"/>
                </a:cxn>
                <a:cxn ang="0">
                  <a:pos x="T6" y="T7"/>
                </a:cxn>
                <a:cxn ang="0">
                  <a:pos x="T8" y="T9"/>
                </a:cxn>
              </a:cxnLst>
              <a:rect l="0" t="0" r="r" b="b"/>
              <a:pathLst>
                <a:path w="68" h="67">
                  <a:moveTo>
                    <a:pt x="41" y="5"/>
                  </a:moveTo>
                  <a:cubicBezTo>
                    <a:pt x="24" y="2"/>
                    <a:pt x="4" y="0"/>
                    <a:pt x="2" y="27"/>
                  </a:cubicBezTo>
                  <a:cubicBezTo>
                    <a:pt x="0" y="55"/>
                    <a:pt x="12" y="67"/>
                    <a:pt x="31" y="67"/>
                  </a:cubicBezTo>
                  <a:cubicBezTo>
                    <a:pt x="49" y="67"/>
                    <a:pt x="65" y="62"/>
                    <a:pt x="67" y="43"/>
                  </a:cubicBezTo>
                  <a:cubicBezTo>
                    <a:pt x="68" y="24"/>
                    <a:pt x="62" y="10"/>
                    <a:pt x="41" y="5"/>
                  </a:cubicBezTo>
                  <a:close/>
                </a:path>
              </a:pathLst>
            </a:custGeom>
            <a:solidFill>
              <a:srgbClr val="FFE6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9"/>
            <p:cNvSpPr/>
            <p:nvPr/>
          </p:nvSpPr>
          <p:spPr bwMode="auto">
            <a:xfrm>
              <a:off x="2035175" y="-1103313"/>
              <a:ext cx="198437" cy="101600"/>
            </a:xfrm>
            <a:custGeom>
              <a:avLst/>
              <a:gdLst>
                <a:gd name="T0" fmla="*/ 0 w 61"/>
                <a:gd name="T1" fmla="*/ 0 h 31"/>
                <a:gd name="T2" fmla="*/ 29 w 61"/>
                <a:gd name="T3" fmla="*/ 31 h 31"/>
                <a:gd name="T4" fmla="*/ 61 w 61"/>
                <a:gd name="T5" fmla="*/ 19 h 31"/>
                <a:gd name="T6" fmla="*/ 0 w 61"/>
                <a:gd name="T7" fmla="*/ 0 h 31"/>
              </a:gdLst>
              <a:ahLst/>
              <a:cxnLst>
                <a:cxn ang="0">
                  <a:pos x="T0" y="T1"/>
                </a:cxn>
                <a:cxn ang="0">
                  <a:pos x="T2" y="T3"/>
                </a:cxn>
                <a:cxn ang="0">
                  <a:pos x="T4" y="T5"/>
                </a:cxn>
                <a:cxn ang="0">
                  <a:pos x="T6" y="T7"/>
                </a:cxn>
              </a:cxnLst>
              <a:rect l="0" t="0" r="r" b="b"/>
              <a:pathLst>
                <a:path w="61" h="31">
                  <a:moveTo>
                    <a:pt x="0" y="0"/>
                  </a:moveTo>
                  <a:cubicBezTo>
                    <a:pt x="1" y="21"/>
                    <a:pt x="12" y="31"/>
                    <a:pt x="29" y="31"/>
                  </a:cubicBezTo>
                  <a:cubicBezTo>
                    <a:pt x="43" y="31"/>
                    <a:pt x="55" y="28"/>
                    <a:pt x="61" y="19"/>
                  </a:cubicBezTo>
                  <a:cubicBezTo>
                    <a:pt x="39" y="24"/>
                    <a:pt x="14" y="24"/>
                    <a:pt x="0" y="0"/>
                  </a:cubicBezTo>
                  <a:close/>
                </a:path>
              </a:pathLst>
            </a:custGeom>
            <a:solidFill>
              <a:srgbClr val="FDD2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90"/>
            <p:cNvSpPr/>
            <p:nvPr/>
          </p:nvSpPr>
          <p:spPr bwMode="auto">
            <a:xfrm>
              <a:off x="11826875" y="-619125"/>
              <a:ext cx="365125" cy="184150"/>
            </a:xfrm>
            <a:custGeom>
              <a:avLst/>
              <a:gdLst>
                <a:gd name="T0" fmla="*/ 112 w 112"/>
                <a:gd name="T1" fmla="*/ 48 h 56"/>
                <a:gd name="T2" fmla="*/ 0 w 112"/>
                <a:gd name="T3" fmla="*/ 1 h 56"/>
                <a:gd name="T4" fmla="*/ 112 w 112"/>
                <a:gd name="T5" fmla="*/ 48 h 56"/>
              </a:gdLst>
              <a:ahLst/>
              <a:cxnLst>
                <a:cxn ang="0">
                  <a:pos x="T0" y="T1"/>
                </a:cxn>
                <a:cxn ang="0">
                  <a:pos x="T2" y="T3"/>
                </a:cxn>
                <a:cxn ang="0">
                  <a:pos x="T4" y="T5"/>
                </a:cxn>
              </a:cxnLst>
              <a:rect l="0" t="0" r="r" b="b"/>
              <a:pathLst>
                <a:path w="112" h="56">
                  <a:moveTo>
                    <a:pt x="112" y="48"/>
                  </a:moveTo>
                  <a:cubicBezTo>
                    <a:pt x="98" y="56"/>
                    <a:pt x="2" y="6"/>
                    <a:pt x="0" y="1"/>
                  </a:cubicBezTo>
                  <a:cubicBezTo>
                    <a:pt x="5" y="0"/>
                    <a:pt x="108" y="33"/>
                    <a:pt x="112" y="4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91"/>
            <p:cNvSpPr/>
            <p:nvPr/>
          </p:nvSpPr>
          <p:spPr bwMode="auto">
            <a:xfrm>
              <a:off x="11826875" y="-622300"/>
              <a:ext cx="260350" cy="98425"/>
            </a:xfrm>
            <a:custGeom>
              <a:avLst/>
              <a:gdLst>
                <a:gd name="T0" fmla="*/ 80 w 80"/>
                <a:gd name="T1" fmla="*/ 19 h 30"/>
                <a:gd name="T2" fmla="*/ 0 w 80"/>
                <a:gd name="T3" fmla="*/ 2 h 30"/>
                <a:gd name="T4" fmla="*/ 80 w 80"/>
                <a:gd name="T5" fmla="*/ 19 h 30"/>
              </a:gdLst>
              <a:ahLst/>
              <a:cxnLst>
                <a:cxn ang="0">
                  <a:pos x="T0" y="T1"/>
                </a:cxn>
                <a:cxn ang="0">
                  <a:pos x="T2" y="T3"/>
                </a:cxn>
                <a:cxn ang="0">
                  <a:pos x="T4" y="T5"/>
                </a:cxn>
              </a:cxnLst>
              <a:rect l="0" t="0" r="r" b="b"/>
              <a:pathLst>
                <a:path w="80" h="30">
                  <a:moveTo>
                    <a:pt x="80" y="19"/>
                  </a:moveTo>
                  <a:cubicBezTo>
                    <a:pt x="74" y="30"/>
                    <a:pt x="4" y="6"/>
                    <a:pt x="0" y="2"/>
                  </a:cubicBezTo>
                  <a:cubicBezTo>
                    <a:pt x="3" y="0"/>
                    <a:pt x="71" y="5"/>
                    <a:pt x="80" y="19"/>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92"/>
            <p:cNvSpPr/>
            <p:nvPr/>
          </p:nvSpPr>
          <p:spPr bwMode="auto">
            <a:xfrm>
              <a:off x="11826875" y="-615950"/>
              <a:ext cx="231775" cy="161925"/>
            </a:xfrm>
            <a:custGeom>
              <a:avLst/>
              <a:gdLst>
                <a:gd name="T0" fmla="*/ 68 w 71"/>
                <a:gd name="T1" fmla="*/ 46 h 49"/>
                <a:gd name="T2" fmla="*/ 0 w 71"/>
                <a:gd name="T3" fmla="*/ 0 h 49"/>
                <a:gd name="T4" fmla="*/ 68 w 71"/>
                <a:gd name="T5" fmla="*/ 46 h 49"/>
              </a:gdLst>
              <a:ahLst/>
              <a:cxnLst>
                <a:cxn ang="0">
                  <a:pos x="T0" y="T1"/>
                </a:cxn>
                <a:cxn ang="0">
                  <a:pos x="T2" y="T3"/>
                </a:cxn>
                <a:cxn ang="0">
                  <a:pos x="T4" y="T5"/>
                </a:cxn>
              </a:cxnLst>
              <a:rect l="0" t="0" r="r" b="b"/>
              <a:pathLst>
                <a:path w="71" h="49">
                  <a:moveTo>
                    <a:pt x="68" y="46"/>
                  </a:moveTo>
                  <a:cubicBezTo>
                    <a:pt x="71" y="34"/>
                    <a:pt x="5" y="0"/>
                    <a:pt x="0" y="0"/>
                  </a:cubicBezTo>
                  <a:cubicBezTo>
                    <a:pt x="0" y="4"/>
                    <a:pt x="52" y="49"/>
                    <a:pt x="68" y="4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93"/>
            <p:cNvSpPr/>
            <p:nvPr/>
          </p:nvSpPr>
          <p:spPr bwMode="auto">
            <a:xfrm>
              <a:off x="11709400" y="-773113"/>
              <a:ext cx="349250" cy="122238"/>
            </a:xfrm>
            <a:custGeom>
              <a:avLst/>
              <a:gdLst>
                <a:gd name="T0" fmla="*/ 107 w 107"/>
                <a:gd name="T1" fmla="*/ 11 h 37"/>
                <a:gd name="T2" fmla="*/ 0 w 107"/>
                <a:gd name="T3" fmla="*/ 34 h 37"/>
                <a:gd name="T4" fmla="*/ 107 w 107"/>
                <a:gd name="T5" fmla="*/ 11 h 37"/>
              </a:gdLst>
              <a:ahLst/>
              <a:cxnLst>
                <a:cxn ang="0">
                  <a:pos x="T0" y="T1"/>
                </a:cxn>
                <a:cxn ang="0">
                  <a:pos x="T2" y="T3"/>
                </a:cxn>
                <a:cxn ang="0">
                  <a:pos x="T4" y="T5"/>
                </a:cxn>
              </a:cxnLst>
              <a:rect l="0" t="0" r="r" b="b"/>
              <a:pathLst>
                <a:path w="107" h="37">
                  <a:moveTo>
                    <a:pt x="107" y="11"/>
                  </a:moveTo>
                  <a:cubicBezTo>
                    <a:pt x="101" y="25"/>
                    <a:pt x="4" y="37"/>
                    <a:pt x="0" y="34"/>
                  </a:cubicBezTo>
                  <a:cubicBezTo>
                    <a:pt x="2" y="30"/>
                    <a:pt x="96" y="0"/>
                    <a:pt x="107"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94"/>
            <p:cNvSpPr/>
            <p:nvPr/>
          </p:nvSpPr>
          <p:spPr bwMode="auto">
            <a:xfrm>
              <a:off x="11709400" y="-785813"/>
              <a:ext cx="247650" cy="128588"/>
            </a:xfrm>
            <a:custGeom>
              <a:avLst/>
              <a:gdLst>
                <a:gd name="T0" fmla="*/ 75 w 76"/>
                <a:gd name="T1" fmla="*/ 6 h 39"/>
                <a:gd name="T2" fmla="*/ 0 w 76"/>
                <a:gd name="T3" fmla="*/ 38 h 39"/>
                <a:gd name="T4" fmla="*/ 75 w 76"/>
                <a:gd name="T5" fmla="*/ 6 h 39"/>
              </a:gdLst>
              <a:ahLst/>
              <a:cxnLst>
                <a:cxn ang="0">
                  <a:pos x="T0" y="T1"/>
                </a:cxn>
                <a:cxn ang="0">
                  <a:pos x="T2" y="T3"/>
                </a:cxn>
                <a:cxn ang="0">
                  <a:pos x="T4" y="T5"/>
                </a:cxn>
              </a:cxnLst>
              <a:rect l="0" t="0" r="r" b="b"/>
              <a:pathLst>
                <a:path w="76" h="39">
                  <a:moveTo>
                    <a:pt x="75" y="6"/>
                  </a:moveTo>
                  <a:cubicBezTo>
                    <a:pt x="76" y="19"/>
                    <a:pt x="5" y="39"/>
                    <a:pt x="0" y="38"/>
                  </a:cubicBezTo>
                  <a:cubicBezTo>
                    <a:pt x="0" y="35"/>
                    <a:pt x="59" y="0"/>
                    <a:pt x="75"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5"/>
            <p:cNvSpPr/>
            <p:nvPr/>
          </p:nvSpPr>
          <p:spPr bwMode="auto">
            <a:xfrm>
              <a:off x="11709400" y="-703263"/>
              <a:ext cx="265112" cy="77788"/>
            </a:xfrm>
            <a:custGeom>
              <a:avLst/>
              <a:gdLst>
                <a:gd name="T0" fmla="*/ 81 w 81"/>
                <a:gd name="T1" fmla="*/ 12 h 24"/>
                <a:gd name="T2" fmla="*/ 0 w 81"/>
                <a:gd name="T3" fmla="*/ 13 h 24"/>
                <a:gd name="T4" fmla="*/ 81 w 81"/>
                <a:gd name="T5" fmla="*/ 12 h 24"/>
              </a:gdLst>
              <a:ahLst/>
              <a:cxnLst>
                <a:cxn ang="0">
                  <a:pos x="T0" y="T1"/>
                </a:cxn>
                <a:cxn ang="0">
                  <a:pos x="T2" y="T3"/>
                </a:cxn>
                <a:cxn ang="0">
                  <a:pos x="T4" y="T5"/>
                </a:cxn>
              </a:cxnLst>
              <a:rect l="0" t="0" r="r" b="b"/>
              <a:pathLst>
                <a:path w="81" h="24">
                  <a:moveTo>
                    <a:pt x="81" y="12"/>
                  </a:moveTo>
                  <a:cubicBezTo>
                    <a:pt x="77" y="0"/>
                    <a:pt x="4" y="10"/>
                    <a:pt x="0" y="13"/>
                  </a:cubicBezTo>
                  <a:cubicBezTo>
                    <a:pt x="2" y="16"/>
                    <a:pt x="70" y="24"/>
                    <a:pt x="81"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96"/>
            <p:cNvSpPr/>
            <p:nvPr/>
          </p:nvSpPr>
          <p:spPr bwMode="auto">
            <a:xfrm>
              <a:off x="11706225" y="-663575"/>
              <a:ext cx="225425" cy="296863"/>
            </a:xfrm>
            <a:custGeom>
              <a:avLst/>
              <a:gdLst>
                <a:gd name="T0" fmla="*/ 63 w 69"/>
                <a:gd name="T1" fmla="*/ 91 h 91"/>
                <a:gd name="T2" fmla="*/ 1 w 69"/>
                <a:gd name="T3" fmla="*/ 0 h 91"/>
                <a:gd name="T4" fmla="*/ 63 w 69"/>
                <a:gd name="T5" fmla="*/ 91 h 91"/>
              </a:gdLst>
              <a:ahLst/>
              <a:cxnLst>
                <a:cxn ang="0">
                  <a:pos x="T0" y="T1"/>
                </a:cxn>
                <a:cxn ang="0">
                  <a:pos x="T2" y="T3"/>
                </a:cxn>
                <a:cxn ang="0">
                  <a:pos x="T4" y="T5"/>
                </a:cxn>
              </a:cxnLst>
              <a:rect l="0" t="0" r="r" b="b"/>
              <a:pathLst>
                <a:path w="69" h="91">
                  <a:moveTo>
                    <a:pt x="63" y="91"/>
                  </a:moveTo>
                  <a:cubicBezTo>
                    <a:pt x="69" y="77"/>
                    <a:pt x="6" y="1"/>
                    <a:pt x="1" y="0"/>
                  </a:cubicBezTo>
                  <a:cubicBezTo>
                    <a:pt x="0" y="5"/>
                    <a:pt x="48" y="91"/>
                    <a:pt x="63" y="9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7"/>
            <p:cNvSpPr/>
            <p:nvPr/>
          </p:nvSpPr>
          <p:spPr bwMode="auto">
            <a:xfrm>
              <a:off x="11703050" y="-663575"/>
              <a:ext cx="142875" cy="244475"/>
            </a:xfrm>
            <a:custGeom>
              <a:avLst/>
              <a:gdLst>
                <a:gd name="T0" fmla="*/ 34 w 44"/>
                <a:gd name="T1" fmla="*/ 75 h 75"/>
                <a:gd name="T2" fmla="*/ 2 w 44"/>
                <a:gd name="T3" fmla="*/ 0 h 75"/>
                <a:gd name="T4" fmla="*/ 34 w 44"/>
                <a:gd name="T5" fmla="*/ 75 h 75"/>
              </a:gdLst>
              <a:ahLst/>
              <a:cxnLst>
                <a:cxn ang="0">
                  <a:pos x="T0" y="T1"/>
                </a:cxn>
                <a:cxn ang="0">
                  <a:pos x="T2" y="T3"/>
                </a:cxn>
                <a:cxn ang="0">
                  <a:pos x="T4" y="T5"/>
                </a:cxn>
              </a:cxnLst>
              <a:rect l="0" t="0" r="r" b="b"/>
              <a:pathLst>
                <a:path w="44" h="75">
                  <a:moveTo>
                    <a:pt x="34" y="75"/>
                  </a:moveTo>
                  <a:cubicBezTo>
                    <a:pt x="44" y="67"/>
                    <a:pt x="6" y="3"/>
                    <a:pt x="2" y="0"/>
                  </a:cubicBezTo>
                  <a:cubicBezTo>
                    <a:pt x="0" y="4"/>
                    <a:pt x="19" y="69"/>
                    <a:pt x="34" y="7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8"/>
            <p:cNvSpPr/>
            <p:nvPr/>
          </p:nvSpPr>
          <p:spPr bwMode="auto">
            <a:xfrm>
              <a:off x="11709400" y="-663575"/>
              <a:ext cx="188912" cy="204788"/>
            </a:xfrm>
            <a:custGeom>
              <a:avLst/>
              <a:gdLst>
                <a:gd name="T0" fmla="*/ 58 w 58"/>
                <a:gd name="T1" fmla="*/ 57 h 63"/>
                <a:gd name="T2" fmla="*/ 0 w 58"/>
                <a:gd name="T3" fmla="*/ 0 h 63"/>
                <a:gd name="T4" fmla="*/ 58 w 58"/>
                <a:gd name="T5" fmla="*/ 57 h 63"/>
              </a:gdLst>
              <a:ahLst/>
              <a:cxnLst>
                <a:cxn ang="0">
                  <a:pos x="T0" y="T1"/>
                </a:cxn>
                <a:cxn ang="0">
                  <a:pos x="T2" y="T3"/>
                </a:cxn>
                <a:cxn ang="0">
                  <a:pos x="T4" y="T5"/>
                </a:cxn>
              </a:cxnLst>
              <a:rect l="0" t="0" r="r" b="b"/>
              <a:pathLst>
                <a:path w="58" h="63">
                  <a:moveTo>
                    <a:pt x="58" y="57"/>
                  </a:moveTo>
                  <a:cubicBezTo>
                    <a:pt x="47" y="63"/>
                    <a:pt x="1" y="5"/>
                    <a:pt x="0" y="0"/>
                  </a:cubicBezTo>
                  <a:cubicBezTo>
                    <a:pt x="4" y="0"/>
                    <a:pt x="58" y="41"/>
                    <a:pt x="58" y="5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9"/>
            <p:cNvSpPr/>
            <p:nvPr/>
          </p:nvSpPr>
          <p:spPr bwMode="auto">
            <a:xfrm>
              <a:off x="11504613" y="-854075"/>
              <a:ext cx="352425" cy="120650"/>
            </a:xfrm>
            <a:custGeom>
              <a:avLst/>
              <a:gdLst>
                <a:gd name="T0" fmla="*/ 108 w 108"/>
                <a:gd name="T1" fmla="*/ 11 h 37"/>
                <a:gd name="T2" fmla="*/ 0 w 108"/>
                <a:gd name="T3" fmla="*/ 34 h 37"/>
                <a:gd name="T4" fmla="*/ 108 w 108"/>
                <a:gd name="T5" fmla="*/ 11 h 37"/>
              </a:gdLst>
              <a:ahLst/>
              <a:cxnLst>
                <a:cxn ang="0">
                  <a:pos x="T0" y="T1"/>
                </a:cxn>
                <a:cxn ang="0">
                  <a:pos x="T2" y="T3"/>
                </a:cxn>
                <a:cxn ang="0">
                  <a:pos x="T4" y="T5"/>
                </a:cxn>
              </a:cxnLst>
              <a:rect l="0" t="0" r="r" b="b"/>
              <a:pathLst>
                <a:path w="108" h="37">
                  <a:moveTo>
                    <a:pt x="108" y="11"/>
                  </a:moveTo>
                  <a:cubicBezTo>
                    <a:pt x="102" y="25"/>
                    <a:pt x="4" y="37"/>
                    <a:pt x="0" y="34"/>
                  </a:cubicBezTo>
                  <a:cubicBezTo>
                    <a:pt x="3" y="30"/>
                    <a:pt x="96" y="0"/>
                    <a:pt x="108"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0"/>
            <p:cNvSpPr/>
            <p:nvPr/>
          </p:nvSpPr>
          <p:spPr bwMode="auto">
            <a:xfrm>
              <a:off x="11504613" y="-866775"/>
              <a:ext cx="247650" cy="127000"/>
            </a:xfrm>
            <a:custGeom>
              <a:avLst/>
              <a:gdLst>
                <a:gd name="T0" fmla="*/ 75 w 76"/>
                <a:gd name="T1" fmla="*/ 6 h 39"/>
                <a:gd name="T2" fmla="*/ 0 w 76"/>
                <a:gd name="T3" fmla="*/ 38 h 39"/>
                <a:gd name="T4" fmla="*/ 75 w 76"/>
                <a:gd name="T5" fmla="*/ 6 h 39"/>
              </a:gdLst>
              <a:ahLst/>
              <a:cxnLst>
                <a:cxn ang="0">
                  <a:pos x="T0" y="T1"/>
                </a:cxn>
                <a:cxn ang="0">
                  <a:pos x="T2" y="T3"/>
                </a:cxn>
                <a:cxn ang="0">
                  <a:pos x="T4" y="T5"/>
                </a:cxn>
              </a:cxnLst>
              <a:rect l="0" t="0" r="r" b="b"/>
              <a:pathLst>
                <a:path w="76" h="39">
                  <a:moveTo>
                    <a:pt x="75" y="6"/>
                  </a:moveTo>
                  <a:cubicBezTo>
                    <a:pt x="76" y="19"/>
                    <a:pt x="5" y="39"/>
                    <a:pt x="0" y="38"/>
                  </a:cubicBezTo>
                  <a:cubicBezTo>
                    <a:pt x="1" y="35"/>
                    <a:pt x="60" y="0"/>
                    <a:pt x="75"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1"/>
            <p:cNvSpPr/>
            <p:nvPr/>
          </p:nvSpPr>
          <p:spPr bwMode="auto">
            <a:xfrm>
              <a:off x="11504613" y="-785813"/>
              <a:ext cx="263525" cy="79375"/>
            </a:xfrm>
            <a:custGeom>
              <a:avLst/>
              <a:gdLst>
                <a:gd name="T0" fmla="*/ 81 w 81"/>
                <a:gd name="T1" fmla="*/ 12 h 24"/>
                <a:gd name="T2" fmla="*/ 0 w 81"/>
                <a:gd name="T3" fmla="*/ 13 h 24"/>
                <a:gd name="T4" fmla="*/ 81 w 81"/>
                <a:gd name="T5" fmla="*/ 12 h 24"/>
              </a:gdLst>
              <a:ahLst/>
              <a:cxnLst>
                <a:cxn ang="0">
                  <a:pos x="T0" y="T1"/>
                </a:cxn>
                <a:cxn ang="0">
                  <a:pos x="T2" y="T3"/>
                </a:cxn>
                <a:cxn ang="0">
                  <a:pos x="T4" y="T5"/>
                </a:cxn>
              </a:cxnLst>
              <a:rect l="0" t="0" r="r" b="b"/>
              <a:pathLst>
                <a:path w="81" h="24">
                  <a:moveTo>
                    <a:pt x="81" y="12"/>
                  </a:moveTo>
                  <a:cubicBezTo>
                    <a:pt x="77" y="0"/>
                    <a:pt x="4" y="10"/>
                    <a:pt x="0" y="13"/>
                  </a:cubicBezTo>
                  <a:cubicBezTo>
                    <a:pt x="2" y="16"/>
                    <a:pt x="70" y="24"/>
                    <a:pt x="81"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02"/>
            <p:cNvSpPr/>
            <p:nvPr/>
          </p:nvSpPr>
          <p:spPr bwMode="auto">
            <a:xfrm>
              <a:off x="11501438" y="-746125"/>
              <a:ext cx="225425" cy="298450"/>
            </a:xfrm>
            <a:custGeom>
              <a:avLst/>
              <a:gdLst>
                <a:gd name="T0" fmla="*/ 64 w 69"/>
                <a:gd name="T1" fmla="*/ 91 h 91"/>
                <a:gd name="T2" fmla="*/ 1 w 69"/>
                <a:gd name="T3" fmla="*/ 0 h 91"/>
                <a:gd name="T4" fmla="*/ 64 w 69"/>
                <a:gd name="T5" fmla="*/ 91 h 91"/>
              </a:gdLst>
              <a:ahLst/>
              <a:cxnLst>
                <a:cxn ang="0">
                  <a:pos x="T0" y="T1"/>
                </a:cxn>
                <a:cxn ang="0">
                  <a:pos x="T2" y="T3"/>
                </a:cxn>
                <a:cxn ang="0">
                  <a:pos x="T4" y="T5"/>
                </a:cxn>
              </a:cxnLst>
              <a:rect l="0" t="0" r="r" b="b"/>
              <a:pathLst>
                <a:path w="69" h="91">
                  <a:moveTo>
                    <a:pt x="64" y="91"/>
                  </a:moveTo>
                  <a:cubicBezTo>
                    <a:pt x="69" y="77"/>
                    <a:pt x="6" y="1"/>
                    <a:pt x="1" y="0"/>
                  </a:cubicBezTo>
                  <a:cubicBezTo>
                    <a:pt x="0" y="5"/>
                    <a:pt x="48" y="91"/>
                    <a:pt x="64" y="9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03"/>
            <p:cNvSpPr/>
            <p:nvPr/>
          </p:nvSpPr>
          <p:spPr bwMode="auto">
            <a:xfrm>
              <a:off x="11498263" y="-746125"/>
              <a:ext cx="142875" cy="246063"/>
            </a:xfrm>
            <a:custGeom>
              <a:avLst/>
              <a:gdLst>
                <a:gd name="T0" fmla="*/ 35 w 44"/>
                <a:gd name="T1" fmla="*/ 75 h 75"/>
                <a:gd name="T2" fmla="*/ 2 w 44"/>
                <a:gd name="T3" fmla="*/ 0 h 75"/>
                <a:gd name="T4" fmla="*/ 35 w 44"/>
                <a:gd name="T5" fmla="*/ 75 h 75"/>
              </a:gdLst>
              <a:ahLst/>
              <a:cxnLst>
                <a:cxn ang="0">
                  <a:pos x="T0" y="T1"/>
                </a:cxn>
                <a:cxn ang="0">
                  <a:pos x="T2" y="T3"/>
                </a:cxn>
                <a:cxn ang="0">
                  <a:pos x="T4" y="T5"/>
                </a:cxn>
              </a:cxnLst>
              <a:rect l="0" t="0" r="r" b="b"/>
              <a:pathLst>
                <a:path w="44" h="75">
                  <a:moveTo>
                    <a:pt x="35" y="75"/>
                  </a:moveTo>
                  <a:cubicBezTo>
                    <a:pt x="44" y="67"/>
                    <a:pt x="7" y="3"/>
                    <a:pt x="2" y="0"/>
                  </a:cubicBezTo>
                  <a:cubicBezTo>
                    <a:pt x="0" y="4"/>
                    <a:pt x="19" y="69"/>
                    <a:pt x="35" y="7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4"/>
            <p:cNvSpPr/>
            <p:nvPr/>
          </p:nvSpPr>
          <p:spPr bwMode="auto">
            <a:xfrm>
              <a:off x="11504613" y="-746125"/>
              <a:ext cx="192087" cy="206375"/>
            </a:xfrm>
            <a:custGeom>
              <a:avLst/>
              <a:gdLst>
                <a:gd name="T0" fmla="*/ 59 w 59"/>
                <a:gd name="T1" fmla="*/ 57 h 63"/>
                <a:gd name="T2" fmla="*/ 0 w 59"/>
                <a:gd name="T3" fmla="*/ 0 h 63"/>
                <a:gd name="T4" fmla="*/ 59 w 59"/>
                <a:gd name="T5" fmla="*/ 57 h 63"/>
              </a:gdLst>
              <a:ahLst/>
              <a:cxnLst>
                <a:cxn ang="0">
                  <a:pos x="T0" y="T1"/>
                </a:cxn>
                <a:cxn ang="0">
                  <a:pos x="T2" y="T3"/>
                </a:cxn>
                <a:cxn ang="0">
                  <a:pos x="T4" y="T5"/>
                </a:cxn>
              </a:cxnLst>
              <a:rect l="0" t="0" r="r" b="b"/>
              <a:pathLst>
                <a:path w="59" h="63">
                  <a:moveTo>
                    <a:pt x="59" y="57"/>
                  </a:moveTo>
                  <a:cubicBezTo>
                    <a:pt x="47" y="63"/>
                    <a:pt x="1" y="5"/>
                    <a:pt x="0" y="0"/>
                  </a:cubicBezTo>
                  <a:cubicBezTo>
                    <a:pt x="4" y="0"/>
                    <a:pt x="59" y="41"/>
                    <a:pt x="59" y="5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5"/>
            <p:cNvSpPr/>
            <p:nvPr/>
          </p:nvSpPr>
          <p:spPr bwMode="auto">
            <a:xfrm>
              <a:off x="11279188" y="-981075"/>
              <a:ext cx="374650" cy="155575"/>
            </a:xfrm>
            <a:custGeom>
              <a:avLst/>
              <a:gdLst>
                <a:gd name="T0" fmla="*/ 115 w 115"/>
                <a:gd name="T1" fmla="*/ 10 h 48"/>
                <a:gd name="T2" fmla="*/ 0 w 115"/>
                <a:gd name="T3" fmla="*/ 46 h 48"/>
                <a:gd name="T4" fmla="*/ 115 w 115"/>
                <a:gd name="T5" fmla="*/ 10 h 48"/>
              </a:gdLst>
              <a:ahLst/>
              <a:cxnLst>
                <a:cxn ang="0">
                  <a:pos x="T0" y="T1"/>
                </a:cxn>
                <a:cxn ang="0">
                  <a:pos x="T2" y="T3"/>
                </a:cxn>
                <a:cxn ang="0">
                  <a:pos x="T4" y="T5"/>
                </a:cxn>
              </a:cxnLst>
              <a:rect l="0" t="0" r="r" b="b"/>
              <a:pathLst>
                <a:path w="115" h="48">
                  <a:moveTo>
                    <a:pt x="115" y="10"/>
                  </a:moveTo>
                  <a:cubicBezTo>
                    <a:pt x="110" y="27"/>
                    <a:pt x="4" y="48"/>
                    <a:pt x="0" y="46"/>
                  </a:cubicBezTo>
                  <a:cubicBezTo>
                    <a:pt x="2" y="41"/>
                    <a:pt x="102" y="0"/>
                    <a:pt x="115" y="1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6"/>
            <p:cNvSpPr/>
            <p:nvPr/>
          </p:nvSpPr>
          <p:spPr bwMode="auto">
            <a:xfrm>
              <a:off x="11279188" y="-989013"/>
              <a:ext cx="265112" cy="160338"/>
            </a:xfrm>
            <a:custGeom>
              <a:avLst/>
              <a:gdLst>
                <a:gd name="T0" fmla="*/ 79 w 81"/>
                <a:gd name="T1" fmla="*/ 6 h 49"/>
                <a:gd name="T2" fmla="*/ 0 w 81"/>
                <a:gd name="T3" fmla="*/ 48 h 49"/>
                <a:gd name="T4" fmla="*/ 79 w 81"/>
                <a:gd name="T5" fmla="*/ 6 h 49"/>
              </a:gdLst>
              <a:ahLst/>
              <a:cxnLst>
                <a:cxn ang="0">
                  <a:pos x="T0" y="T1"/>
                </a:cxn>
                <a:cxn ang="0">
                  <a:pos x="T2" y="T3"/>
                </a:cxn>
                <a:cxn ang="0">
                  <a:pos x="T4" y="T5"/>
                </a:cxn>
              </a:cxnLst>
              <a:rect l="0" t="0" r="r" b="b"/>
              <a:pathLst>
                <a:path w="81" h="49">
                  <a:moveTo>
                    <a:pt x="79" y="6"/>
                  </a:moveTo>
                  <a:cubicBezTo>
                    <a:pt x="81" y="19"/>
                    <a:pt x="5" y="49"/>
                    <a:pt x="0" y="48"/>
                  </a:cubicBezTo>
                  <a:cubicBezTo>
                    <a:pt x="0" y="44"/>
                    <a:pt x="62" y="0"/>
                    <a:pt x="79" y="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7"/>
            <p:cNvSpPr/>
            <p:nvPr/>
          </p:nvSpPr>
          <p:spPr bwMode="auto">
            <a:xfrm>
              <a:off x="11279188" y="-903288"/>
              <a:ext cx="290512" cy="88900"/>
            </a:xfrm>
            <a:custGeom>
              <a:avLst/>
              <a:gdLst>
                <a:gd name="T0" fmla="*/ 89 w 89"/>
                <a:gd name="T1" fmla="*/ 13 h 27"/>
                <a:gd name="T2" fmla="*/ 0 w 89"/>
                <a:gd name="T3" fmla="*/ 22 h 27"/>
                <a:gd name="T4" fmla="*/ 89 w 89"/>
                <a:gd name="T5" fmla="*/ 13 h 27"/>
              </a:gdLst>
              <a:ahLst/>
              <a:cxnLst>
                <a:cxn ang="0">
                  <a:pos x="T0" y="T1"/>
                </a:cxn>
                <a:cxn ang="0">
                  <a:pos x="T2" y="T3"/>
                </a:cxn>
                <a:cxn ang="0">
                  <a:pos x="T4" y="T5"/>
                </a:cxn>
              </a:cxnLst>
              <a:rect l="0" t="0" r="r" b="b"/>
              <a:pathLst>
                <a:path w="89" h="27">
                  <a:moveTo>
                    <a:pt x="89" y="13"/>
                  </a:moveTo>
                  <a:cubicBezTo>
                    <a:pt x="83" y="0"/>
                    <a:pt x="4" y="18"/>
                    <a:pt x="0" y="22"/>
                  </a:cubicBezTo>
                  <a:cubicBezTo>
                    <a:pt x="2" y="25"/>
                    <a:pt x="78" y="27"/>
                    <a:pt x="89" y="13"/>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8"/>
            <p:cNvSpPr/>
            <p:nvPr/>
          </p:nvSpPr>
          <p:spPr bwMode="auto">
            <a:xfrm>
              <a:off x="11276013" y="-835025"/>
              <a:ext cx="222250" cy="344488"/>
            </a:xfrm>
            <a:custGeom>
              <a:avLst/>
              <a:gdLst>
                <a:gd name="T0" fmla="*/ 61 w 68"/>
                <a:gd name="T1" fmla="*/ 105 h 105"/>
                <a:gd name="T2" fmla="*/ 1 w 68"/>
                <a:gd name="T3" fmla="*/ 0 h 105"/>
                <a:gd name="T4" fmla="*/ 61 w 68"/>
                <a:gd name="T5" fmla="*/ 105 h 105"/>
              </a:gdLst>
              <a:ahLst/>
              <a:cxnLst>
                <a:cxn ang="0">
                  <a:pos x="T0" y="T1"/>
                </a:cxn>
                <a:cxn ang="0">
                  <a:pos x="T2" y="T3"/>
                </a:cxn>
                <a:cxn ang="0">
                  <a:pos x="T4" y="T5"/>
                </a:cxn>
              </a:cxnLst>
              <a:rect l="0" t="0" r="r" b="b"/>
              <a:pathLst>
                <a:path w="68" h="105">
                  <a:moveTo>
                    <a:pt x="61" y="105"/>
                  </a:moveTo>
                  <a:cubicBezTo>
                    <a:pt x="68" y="90"/>
                    <a:pt x="6" y="1"/>
                    <a:pt x="1" y="0"/>
                  </a:cubicBezTo>
                  <a:cubicBezTo>
                    <a:pt x="0" y="5"/>
                    <a:pt x="44" y="104"/>
                    <a:pt x="61" y="10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9"/>
            <p:cNvSpPr/>
            <p:nvPr/>
          </p:nvSpPr>
          <p:spPr bwMode="auto">
            <a:xfrm>
              <a:off x="11272838" y="-835025"/>
              <a:ext cx="136525" cy="279400"/>
            </a:xfrm>
            <a:custGeom>
              <a:avLst/>
              <a:gdLst>
                <a:gd name="T0" fmla="*/ 31 w 42"/>
                <a:gd name="T1" fmla="*/ 85 h 85"/>
                <a:gd name="T2" fmla="*/ 2 w 42"/>
                <a:gd name="T3" fmla="*/ 0 h 85"/>
                <a:gd name="T4" fmla="*/ 31 w 42"/>
                <a:gd name="T5" fmla="*/ 85 h 85"/>
              </a:gdLst>
              <a:ahLst/>
              <a:cxnLst>
                <a:cxn ang="0">
                  <a:pos x="T0" y="T1"/>
                </a:cxn>
                <a:cxn ang="0">
                  <a:pos x="T2" y="T3"/>
                </a:cxn>
                <a:cxn ang="0">
                  <a:pos x="T4" y="T5"/>
                </a:cxn>
              </a:cxnLst>
              <a:rect l="0" t="0" r="r" b="b"/>
              <a:pathLst>
                <a:path w="42" h="85">
                  <a:moveTo>
                    <a:pt x="31" y="85"/>
                  </a:moveTo>
                  <a:cubicBezTo>
                    <a:pt x="42" y="77"/>
                    <a:pt x="7" y="3"/>
                    <a:pt x="2" y="0"/>
                  </a:cubicBezTo>
                  <a:cubicBezTo>
                    <a:pt x="0" y="3"/>
                    <a:pt x="14" y="77"/>
                    <a:pt x="31" y="8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0"/>
            <p:cNvSpPr/>
            <p:nvPr/>
          </p:nvSpPr>
          <p:spPr bwMode="auto">
            <a:xfrm>
              <a:off x="11279188" y="-838200"/>
              <a:ext cx="195262" cy="242888"/>
            </a:xfrm>
            <a:custGeom>
              <a:avLst/>
              <a:gdLst>
                <a:gd name="T0" fmla="*/ 59 w 60"/>
                <a:gd name="T1" fmla="*/ 69 h 74"/>
                <a:gd name="T2" fmla="*/ 0 w 60"/>
                <a:gd name="T3" fmla="*/ 1 h 74"/>
                <a:gd name="T4" fmla="*/ 59 w 60"/>
                <a:gd name="T5" fmla="*/ 69 h 74"/>
              </a:gdLst>
              <a:ahLst/>
              <a:cxnLst>
                <a:cxn ang="0">
                  <a:pos x="T0" y="T1"/>
                </a:cxn>
                <a:cxn ang="0">
                  <a:pos x="T2" y="T3"/>
                </a:cxn>
                <a:cxn ang="0">
                  <a:pos x="T4" y="T5"/>
                </a:cxn>
              </a:cxnLst>
              <a:rect l="0" t="0" r="r" b="b"/>
              <a:pathLst>
                <a:path w="60" h="74">
                  <a:moveTo>
                    <a:pt x="59" y="69"/>
                  </a:moveTo>
                  <a:cubicBezTo>
                    <a:pt x="46" y="74"/>
                    <a:pt x="1" y="6"/>
                    <a:pt x="0" y="1"/>
                  </a:cubicBezTo>
                  <a:cubicBezTo>
                    <a:pt x="4" y="0"/>
                    <a:pt x="60" y="51"/>
                    <a:pt x="59" y="69"/>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1"/>
            <p:cNvSpPr/>
            <p:nvPr/>
          </p:nvSpPr>
          <p:spPr bwMode="auto">
            <a:xfrm>
              <a:off x="11068050" y="-1066800"/>
              <a:ext cx="377825" cy="160338"/>
            </a:xfrm>
            <a:custGeom>
              <a:avLst/>
              <a:gdLst>
                <a:gd name="T0" fmla="*/ 116 w 116"/>
                <a:gd name="T1" fmla="*/ 11 h 49"/>
                <a:gd name="T2" fmla="*/ 0 w 116"/>
                <a:gd name="T3" fmla="*/ 46 h 49"/>
                <a:gd name="T4" fmla="*/ 116 w 116"/>
                <a:gd name="T5" fmla="*/ 11 h 49"/>
              </a:gdLst>
              <a:ahLst/>
              <a:cxnLst>
                <a:cxn ang="0">
                  <a:pos x="T0" y="T1"/>
                </a:cxn>
                <a:cxn ang="0">
                  <a:pos x="T2" y="T3"/>
                </a:cxn>
                <a:cxn ang="0">
                  <a:pos x="T4" y="T5"/>
                </a:cxn>
              </a:cxnLst>
              <a:rect l="0" t="0" r="r" b="b"/>
              <a:pathLst>
                <a:path w="116" h="49">
                  <a:moveTo>
                    <a:pt x="116" y="11"/>
                  </a:moveTo>
                  <a:cubicBezTo>
                    <a:pt x="111" y="27"/>
                    <a:pt x="5" y="49"/>
                    <a:pt x="0" y="46"/>
                  </a:cubicBezTo>
                  <a:cubicBezTo>
                    <a:pt x="3" y="42"/>
                    <a:pt x="103" y="0"/>
                    <a:pt x="116"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12"/>
            <p:cNvSpPr/>
            <p:nvPr/>
          </p:nvSpPr>
          <p:spPr bwMode="auto">
            <a:xfrm>
              <a:off x="11068050" y="-1069975"/>
              <a:ext cx="266700" cy="157163"/>
            </a:xfrm>
            <a:custGeom>
              <a:avLst/>
              <a:gdLst>
                <a:gd name="T0" fmla="*/ 80 w 82"/>
                <a:gd name="T1" fmla="*/ 5 h 48"/>
                <a:gd name="T2" fmla="*/ 0 w 82"/>
                <a:gd name="T3" fmla="*/ 47 h 48"/>
                <a:gd name="T4" fmla="*/ 80 w 82"/>
                <a:gd name="T5" fmla="*/ 5 h 48"/>
              </a:gdLst>
              <a:ahLst/>
              <a:cxnLst>
                <a:cxn ang="0">
                  <a:pos x="T0" y="T1"/>
                </a:cxn>
                <a:cxn ang="0">
                  <a:pos x="T2" y="T3"/>
                </a:cxn>
                <a:cxn ang="0">
                  <a:pos x="T4" y="T5"/>
                </a:cxn>
              </a:cxnLst>
              <a:rect l="0" t="0" r="r" b="b"/>
              <a:pathLst>
                <a:path w="82" h="48">
                  <a:moveTo>
                    <a:pt x="80" y="5"/>
                  </a:moveTo>
                  <a:cubicBezTo>
                    <a:pt x="82" y="19"/>
                    <a:pt x="6" y="48"/>
                    <a:pt x="0" y="47"/>
                  </a:cubicBezTo>
                  <a:cubicBezTo>
                    <a:pt x="1" y="43"/>
                    <a:pt x="62" y="0"/>
                    <a:pt x="80"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13"/>
            <p:cNvSpPr/>
            <p:nvPr/>
          </p:nvSpPr>
          <p:spPr bwMode="auto">
            <a:xfrm>
              <a:off x="11068050" y="-985838"/>
              <a:ext cx="293687" cy="85725"/>
            </a:xfrm>
            <a:custGeom>
              <a:avLst/>
              <a:gdLst>
                <a:gd name="T0" fmla="*/ 90 w 90"/>
                <a:gd name="T1" fmla="*/ 12 h 26"/>
                <a:gd name="T2" fmla="*/ 0 w 90"/>
                <a:gd name="T3" fmla="*/ 21 h 26"/>
                <a:gd name="T4" fmla="*/ 90 w 90"/>
                <a:gd name="T5" fmla="*/ 12 h 26"/>
              </a:gdLst>
              <a:ahLst/>
              <a:cxnLst>
                <a:cxn ang="0">
                  <a:pos x="T0" y="T1"/>
                </a:cxn>
                <a:cxn ang="0">
                  <a:pos x="T2" y="T3"/>
                </a:cxn>
                <a:cxn ang="0">
                  <a:pos x="T4" y="T5"/>
                </a:cxn>
              </a:cxnLst>
              <a:rect l="0" t="0" r="r" b="b"/>
              <a:pathLst>
                <a:path w="90" h="26">
                  <a:moveTo>
                    <a:pt x="90" y="12"/>
                  </a:moveTo>
                  <a:cubicBezTo>
                    <a:pt x="84" y="0"/>
                    <a:pt x="5" y="18"/>
                    <a:pt x="0" y="21"/>
                  </a:cubicBezTo>
                  <a:cubicBezTo>
                    <a:pt x="3" y="25"/>
                    <a:pt x="78" y="26"/>
                    <a:pt x="90" y="1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14"/>
            <p:cNvSpPr/>
            <p:nvPr/>
          </p:nvSpPr>
          <p:spPr bwMode="auto">
            <a:xfrm>
              <a:off x="11068050" y="-919163"/>
              <a:ext cx="220662" cy="346075"/>
            </a:xfrm>
            <a:custGeom>
              <a:avLst/>
              <a:gdLst>
                <a:gd name="T0" fmla="*/ 61 w 68"/>
                <a:gd name="T1" fmla="*/ 106 h 106"/>
                <a:gd name="T2" fmla="*/ 1 w 68"/>
                <a:gd name="T3" fmla="*/ 0 h 106"/>
                <a:gd name="T4" fmla="*/ 61 w 68"/>
                <a:gd name="T5" fmla="*/ 106 h 106"/>
              </a:gdLst>
              <a:ahLst/>
              <a:cxnLst>
                <a:cxn ang="0">
                  <a:pos x="T0" y="T1"/>
                </a:cxn>
                <a:cxn ang="0">
                  <a:pos x="T2" y="T3"/>
                </a:cxn>
                <a:cxn ang="0">
                  <a:pos x="T4" y="T5"/>
                </a:cxn>
              </a:cxnLst>
              <a:rect l="0" t="0" r="r" b="b"/>
              <a:pathLst>
                <a:path w="68" h="106">
                  <a:moveTo>
                    <a:pt x="61" y="106"/>
                  </a:moveTo>
                  <a:cubicBezTo>
                    <a:pt x="68" y="90"/>
                    <a:pt x="6" y="2"/>
                    <a:pt x="1" y="0"/>
                  </a:cubicBezTo>
                  <a:cubicBezTo>
                    <a:pt x="0" y="5"/>
                    <a:pt x="43" y="104"/>
                    <a:pt x="61" y="106"/>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15"/>
            <p:cNvSpPr/>
            <p:nvPr/>
          </p:nvSpPr>
          <p:spPr bwMode="auto">
            <a:xfrm>
              <a:off x="11061700" y="-919163"/>
              <a:ext cx="136525" cy="277813"/>
            </a:xfrm>
            <a:custGeom>
              <a:avLst/>
              <a:gdLst>
                <a:gd name="T0" fmla="*/ 31 w 42"/>
                <a:gd name="T1" fmla="*/ 85 h 85"/>
                <a:gd name="T2" fmla="*/ 3 w 42"/>
                <a:gd name="T3" fmla="*/ 0 h 85"/>
                <a:gd name="T4" fmla="*/ 31 w 42"/>
                <a:gd name="T5" fmla="*/ 85 h 85"/>
              </a:gdLst>
              <a:ahLst/>
              <a:cxnLst>
                <a:cxn ang="0">
                  <a:pos x="T0" y="T1"/>
                </a:cxn>
                <a:cxn ang="0">
                  <a:pos x="T2" y="T3"/>
                </a:cxn>
                <a:cxn ang="0">
                  <a:pos x="T4" y="T5"/>
                </a:cxn>
              </a:cxnLst>
              <a:rect l="0" t="0" r="r" b="b"/>
              <a:pathLst>
                <a:path w="42" h="85">
                  <a:moveTo>
                    <a:pt x="31" y="85"/>
                  </a:moveTo>
                  <a:cubicBezTo>
                    <a:pt x="42" y="77"/>
                    <a:pt x="8" y="3"/>
                    <a:pt x="3" y="0"/>
                  </a:cubicBezTo>
                  <a:cubicBezTo>
                    <a:pt x="0" y="3"/>
                    <a:pt x="15" y="77"/>
                    <a:pt x="31" y="8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16"/>
            <p:cNvSpPr/>
            <p:nvPr/>
          </p:nvSpPr>
          <p:spPr bwMode="auto">
            <a:xfrm>
              <a:off x="11071225" y="-919163"/>
              <a:ext cx="195262" cy="238125"/>
            </a:xfrm>
            <a:custGeom>
              <a:avLst/>
              <a:gdLst>
                <a:gd name="T0" fmla="*/ 58 w 60"/>
                <a:gd name="T1" fmla="*/ 68 h 73"/>
                <a:gd name="T2" fmla="*/ 0 w 60"/>
                <a:gd name="T3" fmla="*/ 0 h 73"/>
                <a:gd name="T4" fmla="*/ 58 w 60"/>
                <a:gd name="T5" fmla="*/ 68 h 73"/>
              </a:gdLst>
              <a:ahLst/>
              <a:cxnLst>
                <a:cxn ang="0">
                  <a:pos x="T0" y="T1"/>
                </a:cxn>
                <a:cxn ang="0">
                  <a:pos x="T2" y="T3"/>
                </a:cxn>
                <a:cxn ang="0">
                  <a:pos x="T4" y="T5"/>
                </a:cxn>
              </a:cxnLst>
              <a:rect l="0" t="0" r="r" b="b"/>
              <a:pathLst>
                <a:path w="60" h="73">
                  <a:moveTo>
                    <a:pt x="58" y="68"/>
                  </a:moveTo>
                  <a:cubicBezTo>
                    <a:pt x="46" y="73"/>
                    <a:pt x="0" y="6"/>
                    <a:pt x="0" y="0"/>
                  </a:cubicBezTo>
                  <a:cubicBezTo>
                    <a:pt x="4" y="0"/>
                    <a:pt x="60" y="50"/>
                    <a:pt x="58" y="6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7"/>
            <p:cNvSpPr/>
            <p:nvPr/>
          </p:nvSpPr>
          <p:spPr bwMode="auto">
            <a:xfrm>
              <a:off x="10706100" y="-1073150"/>
              <a:ext cx="1300162" cy="555625"/>
            </a:xfrm>
            <a:custGeom>
              <a:avLst/>
              <a:gdLst>
                <a:gd name="T0" fmla="*/ 399 w 399"/>
                <a:gd name="T1" fmla="*/ 162 h 170"/>
                <a:gd name="T2" fmla="*/ 0 w 399"/>
                <a:gd name="T3" fmla="*/ 2 h 170"/>
                <a:gd name="T4" fmla="*/ 399 w 399"/>
                <a:gd name="T5" fmla="*/ 162 h 170"/>
              </a:gdLst>
              <a:ahLst/>
              <a:cxnLst>
                <a:cxn ang="0">
                  <a:pos x="T0" y="T1"/>
                </a:cxn>
                <a:cxn ang="0">
                  <a:pos x="T2" y="T3"/>
                </a:cxn>
                <a:cxn ang="0">
                  <a:pos x="T4" y="T5"/>
                </a:cxn>
              </a:cxnLst>
              <a:rect l="0" t="0" r="r" b="b"/>
              <a:pathLst>
                <a:path w="399" h="170">
                  <a:moveTo>
                    <a:pt x="399" y="162"/>
                  </a:moveTo>
                  <a:cubicBezTo>
                    <a:pt x="386" y="170"/>
                    <a:pt x="2" y="7"/>
                    <a:pt x="0" y="2"/>
                  </a:cubicBezTo>
                  <a:cubicBezTo>
                    <a:pt x="4" y="0"/>
                    <a:pt x="396" y="147"/>
                    <a:pt x="399" y="16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8"/>
            <p:cNvSpPr/>
            <p:nvPr/>
          </p:nvSpPr>
          <p:spPr bwMode="auto">
            <a:xfrm>
              <a:off x="11406188" y="-1384300"/>
              <a:ext cx="277812" cy="101600"/>
            </a:xfrm>
            <a:custGeom>
              <a:avLst/>
              <a:gdLst>
                <a:gd name="T0" fmla="*/ 85 w 85"/>
                <a:gd name="T1" fmla="*/ 8 h 31"/>
                <a:gd name="T2" fmla="*/ 0 w 85"/>
                <a:gd name="T3" fmla="*/ 29 h 31"/>
                <a:gd name="T4" fmla="*/ 85 w 85"/>
                <a:gd name="T5" fmla="*/ 8 h 31"/>
              </a:gdLst>
              <a:ahLst/>
              <a:cxnLst>
                <a:cxn ang="0">
                  <a:pos x="T0" y="T1"/>
                </a:cxn>
                <a:cxn ang="0">
                  <a:pos x="T2" y="T3"/>
                </a:cxn>
                <a:cxn ang="0">
                  <a:pos x="T4" y="T5"/>
                </a:cxn>
              </a:cxnLst>
              <a:rect l="0" t="0" r="r" b="b"/>
              <a:pathLst>
                <a:path w="85" h="31">
                  <a:moveTo>
                    <a:pt x="85" y="8"/>
                  </a:moveTo>
                  <a:cubicBezTo>
                    <a:pt x="81" y="18"/>
                    <a:pt x="3" y="31"/>
                    <a:pt x="0" y="29"/>
                  </a:cubicBezTo>
                  <a:cubicBezTo>
                    <a:pt x="2" y="26"/>
                    <a:pt x="77" y="0"/>
                    <a:pt x="85"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9"/>
            <p:cNvSpPr/>
            <p:nvPr/>
          </p:nvSpPr>
          <p:spPr bwMode="auto">
            <a:xfrm>
              <a:off x="11406188" y="-1384300"/>
              <a:ext cx="179387" cy="98425"/>
            </a:xfrm>
            <a:custGeom>
              <a:avLst/>
              <a:gdLst>
                <a:gd name="T0" fmla="*/ 54 w 55"/>
                <a:gd name="T1" fmla="*/ 4 h 30"/>
                <a:gd name="T2" fmla="*/ 0 w 55"/>
                <a:gd name="T3" fmla="*/ 29 h 30"/>
                <a:gd name="T4" fmla="*/ 54 w 55"/>
                <a:gd name="T5" fmla="*/ 4 h 30"/>
              </a:gdLst>
              <a:ahLst/>
              <a:cxnLst>
                <a:cxn ang="0">
                  <a:pos x="T0" y="T1"/>
                </a:cxn>
                <a:cxn ang="0">
                  <a:pos x="T2" y="T3"/>
                </a:cxn>
                <a:cxn ang="0">
                  <a:pos x="T4" y="T5"/>
                </a:cxn>
              </a:cxnLst>
              <a:rect l="0" t="0" r="r" b="b"/>
              <a:pathLst>
                <a:path w="55" h="30">
                  <a:moveTo>
                    <a:pt x="54" y="4"/>
                  </a:moveTo>
                  <a:cubicBezTo>
                    <a:pt x="55" y="13"/>
                    <a:pt x="4" y="30"/>
                    <a:pt x="0" y="29"/>
                  </a:cubicBezTo>
                  <a:cubicBezTo>
                    <a:pt x="0" y="26"/>
                    <a:pt x="43" y="0"/>
                    <a:pt x="54" y="4"/>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20"/>
            <p:cNvSpPr/>
            <p:nvPr/>
          </p:nvSpPr>
          <p:spPr bwMode="auto">
            <a:xfrm>
              <a:off x="11406188" y="-1325563"/>
              <a:ext cx="192087" cy="55563"/>
            </a:xfrm>
            <a:custGeom>
              <a:avLst/>
              <a:gdLst>
                <a:gd name="T0" fmla="*/ 59 w 59"/>
                <a:gd name="T1" fmla="*/ 8 h 17"/>
                <a:gd name="T2" fmla="*/ 0 w 59"/>
                <a:gd name="T3" fmla="*/ 11 h 17"/>
                <a:gd name="T4" fmla="*/ 59 w 59"/>
                <a:gd name="T5" fmla="*/ 8 h 17"/>
              </a:gdLst>
              <a:ahLst/>
              <a:cxnLst>
                <a:cxn ang="0">
                  <a:pos x="T0" y="T1"/>
                </a:cxn>
                <a:cxn ang="0">
                  <a:pos x="T2" y="T3"/>
                </a:cxn>
                <a:cxn ang="0">
                  <a:pos x="T4" y="T5"/>
                </a:cxn>
              </a:cxnLst>
              <a:rect l="0" t="0" r="r" b="b"/>
              <a:pathLst>
                <a:path w="59" h="17">
                  <a:moveTo>
                    <a:pt x="59" y="8"/>
                  </a:moveTo>
                  <a:cubicBezTo>
                    <a:pt x="56" y="0"/>
                    <a:pt x="3" y="8"/>
                    <a:pt x="0" y="11"/>
                  </a:cubicBezTo>
                  <a:cubicBezTo>
                    <a:pt x="2" y="13"/>
                    <a:pt x="51" y="17"/>
                    <a:pt x="59"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21"/>
            <p:cNvSpPr/>
            <p:nvPr/>
          </p:nvSpPr>
          <p:spPr bwMode="auto">
            <a:xfrm>
              <a:off x="11315700" y="-1466850"/>
              <a:ext cx="182562" cy="203200"/>
            </a:xfrm>
            <a:custGeom>
              <a:avLst/>
              <a:gdLst>
                <a:gd name="T0" fmla="*/ 53 w 56"/>
                <a:gd name="T1" fmla="*/ 1 h 62"/>
                <a:gd name="T2" fmla="*/ 0 w 56"/>
                <a:gd name="T3" fmla="*/ 62 h 62"/>
                <a:gd name="T4" fmla="*/ 53 w 56"/>
                <a:gd name="T5" fmla="*/ 1 h 62"/>
              </a:gdLst>
              <a:ahLst/>
              <a:cxnLst>
                <a:cxn ang="0">
                  <a:pos x="T0" y="T1"/>
                </a:cxn>
                <a:cxn ang="0">
                  <a:pos x="T2" y="T3"/>
                </a:cxn>
                <a:cxn ang="0">
                  <a:pos x="T4" y="T5"/>
                </a:cxn>
              </a:cxnLst>
              <a:rect l="0" t="0" r="r" b="b"/>
              <a:pathLst>
                <a:path w="56" h="62">
                  <a:moveTo>
                    <a:pt x="53" y="1"/>
                  </a:moveTo>
                  <a:cubicBezTo>
                    <a:pt x="56" y="12"/>
                    <a:pt x="4" y="61"/>
                    <a:pt x="0" y="62"/>
                  </a:cubicBezTo>
                  <a:cubicBezTo>
                    <a:pt x="0" y="58"/>
                    <a:pt x="42" y="0"/>
                    <a:pt x="53" y="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22"/>
            <p:cNvSpPr/>
            <p:nvPr/>
          </p:nvSpPr>
          <p:spPr bwMode="auto">
            <a:xfrm>
              <a:off x="11312525" y="-1433513"/>
              <a:ext cx="120650" cy="169863"/>
            </a:xfrm>
            <a:custGeom>
              <a:avLst/>
              <a:gdLst>
                <a:gd name="T0" fmla="*/ 31 w 37"/>
                <a:gd name="T1" fmla="*/ 0 h 52"/>
                <a:gd name="T2" fmla="*/ 1 w 37"/>
                <a:gd name="T3" fmla="*/ 52 h 52"/>
                <a:gd name="T4" fmla="*/ 31 w 37"/>
                <a:gd name="T5" fmla="*/ 0 h 52"/>
              </a:gdLst>
              <a:ahLst/>
              <a:cxnLst>
                <a:cxn ang="0">
                  <a:pos x="T0" y="T1"/>
                </a:cxn>
                <a:cxn ang="0">
                  <a:pos x="T2" y="T3"/>
                </a:cxn>
                <a:cxn ang="0">
                  <a:pos x="T4" y="T5"/>
                </a:cxn>
              </a:cxnLst>
              <a:rect l="0" t="0" r="r" b="b"/>
              <a:pathLst>
                <a:path w="37" h="52">
                  <a:moveTo>
                    <a:pt x="31" y="0"/>
                  </a:moveTo>
                  <a:cubicBezTo>
                    <a:pt x="37" y="7"/>
                    <a:pt x="5" y="50"/>
                    <a:pt x="1" y="52"/>
                  </a:cubicBezTo>
                  <a:cubicBezTo>
                    <a:pt x="0" y="49"/>
                    <a:pt x="20" y="3"/>
                    <a:pt x="31"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23"/>
            <p:cNvSpPr/>
            <p:nvPr/>
          </p:nvSpPr>
          <p:spPr bwMode="auto">
            <a:xfrm>
              <a:off x="11315700" y="-1400175"/>
              <a:ext cx="155575" cy="136525"/>
            </a:xfrm>
            <a:custGeom>
              <a:avLst/>
              <a:gdLst>
                <a:gd name="T0" fmla="*/ 48 w 48"/>
                <a:gd name="T1" fmla="*/ 5 h 42"/>
                <a:gd name="T2" fmla="*/ 0 w 48"/>
                <a:gd name="T3" fmla="*/ 42 h 42"/>
                <a:gd name="T4" fmla="*/ 48 w 48"/>
                <a:gd name="T5" fmla="*/ 5 h 42"/>
              </a:gdLst>
              <a:ahLst/>
              <a:cxnLst>
                <a:cxn ang="0">
                  <a:pos x="T0" y="T1"/>
                </a:cxn>
                <a:cxn ang="0">
                  <a:pos x="T2" y="T3"/>
                </a:cxn>
                <a:cxn ang="0">
                  <a:pos x="T4" y="T5"/>
                </a:cxn>
              </a:cxnLst>
              <a:rect l="0" t="0" r="r" b="b"/>
              <a:pathLst>
                <a:path w="48" h="42">
                  <a:moveTo>
                    <a:pt x="48" y="5"/>
                  </a:moveTo>
                  <a:cubicBezTo>
                    <a:pt x="40" y="0"/>
                    <a:pt x="1" y="38"/>
                    <a:pt x="0" y="42"/>
                  </a:cubicBezTo>
                  <a:cubicBezTo>
                    <a:pt x="3" y="42"/>
                    <a:pt x="46" y="17"/>
                    <a:pt x="48"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24"/>
            <p:cNvSpPr/>
            <p:nvPr/>
          </p:nvSpPr>
          <p:spPr bwMode="auto">
            <a:xfrm>
              <a:off x="11315700" y="-1273175"/>
              <a:ext cx="247650" cy="114300"/>
            </a:xfrm>
            <a:custGeom>
              <a:avLst/>
              <a:gdLst>
                <a:gd name="T0" fmla="*/ 76 w 76"/>
                <a:gd name="T1" fmla="*/ 28 h 35"/>
                <a:gd name="T2" fmla="*/ 0 w 76"/>
                <a:gd name="T3" fmla="*/ 2 h 35"/>
                <a:gd name="T4" fmla="*/ 76 w 76"/>
                <a:gd name="T5" fmla="*/ 28 h 35"/>
              </a:gdLst>
              <a:ahLst/>
              <a:cxnLst>
                <a:cxn ang="0">
                  <a:pos x="T0" y="T1"/>
                </a:cxn>
                <a:cxn ang="0">
                  <a:pos x="T2" y="T3"/>
                </a:cxn>
                <a:cxn ang="0">
                  <a:pos x="T4" y="T5"/>
                </a:cxn>
              </a:cxnLst>
              <a:rect l="0" t="0" r="r" b="b"/>
              <a:pathLst>
                <a:path w="76" h="35">
                  <a:moveTo>
                    <a:pt x="76" y="28"/>
                  </a:moveTo>
                  <a:cubicBezTo>
                    <a:pt x="73" y="17"/>
                    <a:pt x="3" y="0"/>
                    <a:pt x="0" y="2"/>
                  </a:cubicBezTo>
                  <a:cubicBezTo>
                    <a:pt x="2" y="5"/>
                    <a:pt x="67" y="35"/>
                    <a:pt x="76" y="2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25"/>
            <p:cNvSpPr/>
            <p:nvPr/>
          </p:nvSpPr>
          <p:spPr bwMode="auto">
            <a:xfrm>
              <a:off x="11315700" y="-1270000"/>
              <a:ext cx="176212" cy="111125"/>
            </a:xfrm>
            <a:custGeom>
              <a:avLst/>
              <a:gdLst>
                <a:gd name="T0" fmla="*/ 52 w 54"/>
                <a:gd name="T1" fmla="*/ 31 h 34"/>
                <a:gd name="T2" fmla="*/ 0 w 54"/>
                <a:gd name="T3" fmla="*/ 1 h 34"/>
                <a:gd name="T4" fmla="*/ 52 w 54"/>
                <a:gd name="T5" fmla="*/ 31 h 34"/>
              </a:gdLst>
              <a:ahLst/>
              <a:cxnLst>
                <a:cxn ang="0">
                  <a:pos x="T0" y="T1"/>
                </a:cxn>
                <a:cxn ang="0">
                  <a:pos x="T2" y="T3"/>
                </a:cxn>
                <a:cxn ang="0">
                  <a:pos x="T4" y="T5"/>
                </a:cxn>
              </a:cxnLst>
              <a:rect l="0" t="0" r="r" b="b"/>
              <a:pathLst>
                <a:path w="54" h="34">
                  <a:moveTo>
                    <a:pt x="52" y="31"/>
                  </a:moveTo>
                  <a:cubicBezTo>
                    <a:pt x="54" y="22"/>
                    <a:pt x="4" y="0"/>
                    <a:pt x="0" y="1"/>
                  </a:cubicBezTo>
                  <a:cubicBezTo>
                    <a:pt x="0" y="4"/>
                    <a:pt x="40" y="34"/>
                    <a:pt x="52" y="3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26"/>
            <p:cNvSpPr/>
            <p:nvPr/>
          </p:nvSpPr>
          <p:spPr bwMode="auto">
            <a:xfrm>
              <a:off x="11315700" y="-1273175"/>
              <a:ext cx="192087" cy="58738"/>
            </a:xfrm>
            <a:custGeom>
              <a:avLst/>
              <a:gdLst>
                <a:gd name="T0" fmla="*/ 59 w 59"/>
                <a:gd name="T1" fmla="*/ 10 h 18"/>
                <a:gd name="T2" fmla="*/ 0 w 59"/>
                <a:gd name="T3" fmla="*/ 2 h 18"/>
                <a:gd name="T4" fmla="*/ 59 w 59"/>
                <a:gd name="T5" fmla="*/ 10 h 18"/>
              </a:gdLst>
              <a:ahLst/>
              <a:cxnLst>
                <a:cxn ang="0">
                  <a:pos x="T0" y="T1"/>
                </a:cxn>
                <a:cxn ang="0">
                  <a:pos x="T2" y="T3"/>
                </a:cxn>
                <a:cxn ang="0">
                  <a:pos x="T4" y="T5"/>
                </a:cxn>
              </a:cxnLst>
              <a:rect l="0" t="0" r="r" b="b"/>
              <a:pathLst>
                <a:path w="59" h="18">
                  <a:moveTo>
                    <a:pt x="59" y="10"/>
                  </a:moveTo>
                  <a:cubicBezTo>
                    <a:pt x="55" y="18"/>
                    <a:pt x="3" y="5"/>
                    <a:pt x="0" y="2"/>
                  </a:cubicBezTo>
                  <a:cubicBezTo>
                    <a:pt x="2" y="0"/>
                    <a:pt x="52" y="0"/>
                    <a:pt x="59" y="1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7"/>
            <p:cNvSpPr/>
            <p:nvPr/>
          </p:nvSpPr>
          <p:spPr bwMode="auto">
            <a:xfrm>
              <a:off x="11161713" y="-1427163"/>
              <a:ext cx="182562" cy="203200"/>
            </a:xfrm>
            <a:custGeom>
              <a:avLst/>
              <a:gdLst>
                <a:gd name="T0" fmla="*/ 53 w 56"/>
                <a:gd name="T1" fmla="*/ 2 h 62"/>
                <a:gd name="T2" fmla="*/ 0 w 56"/>
                <a:gd name="T3" fmla="*/ 62 h 62"/>
                <a:gd name="T4" fmla="*/ 53 w 56"/>
                <a:gd name="T5" fmla="*/ 2 h 62"/>
              </a:gdLst>
              <a:ahLst/>
              <a:cxnLst>
                <a:cxn ang="0">
                  <a:pos x="T0" y="T1"/>
                </a:cxn>
                <a:cxn ang="0">
                  <a:pos x="T2" y="T3"/>
                </a:cxn>
                <a:cxn ang="0">
                  <a:pos x="T4" y="T5"/>
                </a:cxn>
              </a:cxnLst>
              <a:rect l="0" t="0" r="r" b="b"/>
              <a:pathLst>
                <a:path w="56" h="62">
                  <a:moveTo>
                    <a:pt x="53" y="2"/>
                  </a:moveTo>
                  <a:cubicBezTo>
                    <a:pt x="56" y="13"/>
                    <a:pt x="3" y="62"/>
                    <a:pt x="0" y="62"/>
                  </a:cubicBezTo>
                  <a:cubicBezTo>
                    <a:pt x="0" y="59"/>
                    <a:pt x="42" y="0"/>
                    <a:pt x="53" y="2"/>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8"/>
            <p:cNvSpPr/>
            <p:nvPr/>
          </p:nvSpPr>
          <p:spPr bwMode="auto">
            <a:xfrm>
              <a:off x="11158538" y="-1390650"/>
              <a:ext cx="120650" cy="166688"/>
            </a:xfrm>
            <a:custGeom>
              <a:avLst/>
              <a:gdLst>
                <a:gd name="T0" fmla="*/ 31 w 37"/>
                <a:gd name="T1" fmla="*/ 0 h 51"/>
                <a:gd name="T2" fmla="*/ 1 w 37"/>
                <a:gd name="T3" fmla="*/ 51 h 51"/>
                <a:gd name="T4" fmla="*/ 31 w 37"/>
                <a:gd name="T5" fmla="*/ 0 h 51"/>
              </a:gdLst>
              <a:ahLst/>
              <a:cxnLst>
                <a:cxn ang="0">
                  <a:pos x="T0" y="T1"/>
                </a:cxn>
                <a:cxn ang="0">
                  <a:pos x="T2" y="T3"/>
                </a:cxn>
                <a:cxn ang="0">
                  <a:pos x="T4" y="T5"/>
                </a:cxn>
              </a:cxnLst>
              <a:rect l="0" t="0" r="r" b="b"/>
              <a:pathLst>
                <a:path w="37" h="51">
                  <a:moveTo>
                    <a:pt x="31" y="0"/>
                  </a:moveTo>
                  <a:cubicBezTo>
                    <a:pt x="37" y="7"/>
                    <a:pt x="4" y="50"/>
                    <a:pt x="1" y="51"/>
                  </a:cubicBezTo>
                  <a:cubicBezTo>
                    <a:pt x="0" y="49"/>
                    <a:pt x="19" y="3"/>
                    <a:pt x="31"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9"/>
            <p:cNvSpPr/>
            <p:nvPr/>
          </p:nvSpPr>
          <p:spPr bwMode="auto">
            <a:xfrm>
              <a:off x="11161713" y="-1358900"/>
              <a:ext cx="153987" cy="138113"/>
            </a:xfrm>
            <a:custGeom>
              <a:avLst/>
              <a:gdLst>
                <a:gd name="T0" fmla="*/ 47 w 47"/>
                <a:gd name="T1" fmla="*/ 5 h 42"/>
                <a:gd name="T2" fmla="*/ 0 w 47"/>
                <a:gd name="T3" fmla="*/ 41 h 42"/>
                <a:gd name="T4" fmla="*/ 47 w 47"/>
                <a:gd name="T5" fmla="*/ 5 h 42"/>
              </a:gdLst>
              <a:ahLst/>
              <a:cxnLst>
                <a:cxn ang="0">
                  <a:pos x="T0" y="T1"/>
                </a:cxn>
                <a:cxn ang="0">
                  <a:pos x="T2" y="T3"/>
                </a:cxn>
                <a:cxn ang="0">
                  <a:pos x="T4" y="T5"/>
                </a:cxn>
              </a:cxnLst>
              <a:rect l="0" t="0" r="r" b="b"/>
              <a:pathLst>
                <a:path w="47" h="42">
                  <a:moveTo>
                    <a:pt x="47" y="5"/>
                  </a:moveTo>
                  <a:cubicBezTo>
                    <a:pt x="39" y="0"/>
                    <a:pt x="1" y="38"/>
                    <a:pt x="0" y="41"/>
                  </a:cubicBezTo>
                  <a:cubicBezTo>
                    <a:pt x="2" y="42"/>
                    <a:pt x="46" y="17"/>
                    <a:pt x="47"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30"/>
            <p:cNvSpPr/>
            <p:nvPr/>
          </p:nvSpPr>
          <p:spPr bwMode="auto">
            <a:xfrm>
              <a:off x="11161713" y="-1230313"/>
              <a:ext cx="247650" cy="111125"/>
            </a:xfrm>
            <a:custGeom>
              <a:avLst/>
              <a:gdLst>
                <a:gd name="T0" fmla="*/ 76 w 76"/>
                <a:gd name="T1" fmla="*/ 28 h 34"/>
                <a:gd name="T2" fmla="*/ 0 w 76"/>
                <a:gd name="T3" fmla="*/ 1 h 34"/>
                <a:gd name="T4" fmla="*/ 76 w 76"/>
                <a:gd name="T5" fmla="*/ 28 h 34"/>
              </a:gdLst>
              <a:ahLst/>
              <a:cxnLst>
                <a:cxn ang="0">
                  <a:pos x="T0" y="T1"/>
                </a:cxn>
                <a:cxn ang="0">
                  <a:pos x="T2" y="T3"/>
                </a:cxn>
                <a:cxn ang="0">
                  <a:pos x="T4" y="T5"/>
                </a:cxn>
              </a:cxnLst>
              <a:rect l="0" t="0" r="r" b="b"/>
              <a:pathLst>
                <a:path w="76" h="34">
                  <a:moveTo>
                    <a:pt x="76" y="28"/>
                  </a:moveTo>
                  <a:cubicBezTo>
                    <a:pt x="72" y="17"/>
                    <a:pt x="3" y="0"/>
                    <a:pt x="0" y="1"/>
                  </a:cubicBezTo>
                  <a:cubicBezTo>
                    <a:pt x="1" y="5"/>
                    <a:pt x="66" y="34"/>
                    <a:pt x="76" y="2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31"/>
            <p:cNvSpPr/>
            <p:nvPr/>
          </p:nvSpPr>
          <p:spPr bwMode="auto">
            <a:xfrm>
              <a:off x="11161713" y="-1227138"/>
              <a:ext cx="173037" cy="107950"/>
            </a:xfrm>
            <a:custGeom>
              <a:avLst/>
              <a:gdLst>
                <a:gd name="T0" fmla="*/ 51 w 53"/>
                <a:gd name="T1" fmla="*/ 30 h 33"/>
                <a:gd name="T2" fmla="*/ 0 w 53"/>
                <a:gd name="T3" fmla="*/ 0 h 33"/>
                <a:gd name="T4" fmla="*/ 51 w 53"/>
                <a:gd name="T5" fmla="*/ 30 h 33"/>
              </a:gdLst>
              <a:ahLst/>
              <a:cxnLst>
                <a:cxn ang="0">
                  <a:pos x="T0" y="T1"/>
                </a:cxn>
                <a:cxn ang="0">
                  <a:pos x="T2" y="T3"/>
                </a:cxn>
                <a:cxn ang="0">
                  <a:pos x="T4" y="T5"/>
                </a:cxn>
              </a:cxnLst>
              <a:rect l="0" t="0" r="r" b="b"/>
              <a:pathLst>
                <a:path w="53" h="33">
                  <a:moveTo>
                    <a:pt x="51" y="30"/>
                  </a:moveTo>
                  <a:cubicBezTo>
                    <a:pt x="53" y="21"/>
                    <a:pt x="3" y="0"/>
                    <a:pt x="0" y="0"/>
                  </a:cubicBezTo>
                  <a:cubicBezTo>
                    <a:pt x="0" y="3"/>
                    <a:pt x="40" y="33"/>
                    <a:pt x="51" y="3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32"/>
            <p:cNvSpPr/>
            <p:nvPr/>
          </p:nvSpPr>
          <p:spPr bwMode="auto">
            <a:xfrm>
              <a:off x="11161713" y="-1233488"/>
              <a:ext cx="192087" cy="61913"/>
            </a:xfrm>
            <a:custGeom>
              <a:avLst/>
              <a:gdLst>
                <a:gd name="T0" fmla="*/ 59 w 59"/>
                <a:gd name="T1" fmla="*/ 11 h 19"/>
                <a:gd name="T2" fmla="*/ 0 w 59"/>
                <a:gd name="T3" fmla="*/ 2 h 19"/>
                <a:gd name="T4" fmla="*/ 59 w 59"/>
                <a:gd name="T5" fmla="*/ 11 h 19"/>
              </a:gdLst>
              <a:ahLst/>
              <a:cxnLst>
                <a:cxn ang="0">
                  <a:pos x="T0" y="T1"/>
                </a:cxn>
                <a:cxn ang="0">
                  <a:pos x="T2" y="T3"/>
                </a:cxn>
                <a:cxn ang="0">
                  <a:pos x="T4" y="T5"/>
                </a:cxn>
              </a:cxnLst>
              <a:rect l="0" t="0" r="r" b="b"/>
              <a:pathLst>
                <a:path w="59" h="19">
                  <a:moveTo>
                    <a:pt x="59" y="11"/>
                  </a:moveTo>
                  <a:cubicBezTo>
                    <a:pt x="54" y="19"/>
                    <a:pt x="2" y="5"/>
                    <a:pt x="0" y="2"/>
                  </a:cubicBezTo>
                  <a:cubicBezTo>
                    <a:pt x="1" y="0"/>
                    <a:pt x="51" y="1"/>
                    <a:pt x="59" y="11"/>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33"/>
            <p:cNvSpPr/>
            <p:nvPr/>
          </p:nvSpPr>
          <p:spPr bwMode="auto">
            <a:xfrm>
              <a:off x="10990263" y="-1411288"/>
              <a:ext cx="185737" cy="233363"/>
            </a:xfrm>
            <a:custGeom>
              <a:avLst/>
              <a:gdLst>
                <a:gd name="T0" fmla="*/ 53 w 57"/>
                <a:gd name="T1" fmla="*/ 0 h 71"/>
                <a:gd name="T2" fmla="*/ 0 w 57"/>
                <a:gd name="T3" fmla="*/ 71 h 71"/>
                <a:gd name="T4" fmla="*/ 53 w 57"/>
                <a:gd name="T5" fmla="*/ 0 h 71"/>
              </a:gdLst>
              <a:ahLst/>
              <a:cxnLst>
                <a:cxn ang="0">
                  <a:pos x="T0" y="T1"/>
                </a:cxn>
                <a:cxn ang="0">
                  <a:pos x="T2" y="T3"/>
                </a:cxn>
                <a:cxn ang="0">
                  <a:pos x="T4" y="T5"/>
                </a:cxn>
              </a:cxnLst>
              <a:rect l="0" t="0" r="r" b="b"/>
              <a:pathLst>
                <a:path w="57" h="71">
                  <a:moveTo>
                    <a:pt x="53" y="0"/>
                  </a:moveTo>
                  <a:cubicBezTo>
                    <a:pt x="57" y="12"/>
                    <a:pt x="4" y="71"/>
                    <a:pt x="0" y="71"/>
                  </a:cubicBezTo>
                  <a:cubicBezTo>
                    <a:pt x="0" y="67"/>
                    <a:pt x="40" y="0"/>
                    <a:pt x="53"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34"/>
            <p:cNvSpPr/>
            <p:nvPr/>
          </p:nvSpPr>
          <p:spPr bwMode="auto">
            <a:xfrm>
              <a:off x="10987088" y="-1371600"/>
              <a:ext cx="119062" cy="193675"/>
            </a:xfrm>
            <a:custGeom>
              <a:avLst/>
              <a:gdLst>
                <a:gd name="T0" fmla="*/ 29 w 37"/>
                <a:gd name="T1" fmla="*/ 0 h 59"/>
                <a:gd name="T2" fmla="*/ 1 w 37"/>
                <a:gd name="T3" fmla="*/ 59 h 59"/>
                <a:gd name="T4" fmla="*/ 29 w 37"/>
                <a:gd name="T5" fmla="*/ 0 h 59"/>
              </a:gdLst>
              <a:ahLst/>
              <a:cxnLst>
                <a:cxn ang="0">
                  <a:pos x="T0" y="T1"/>
                </a:cxn>
                <a:cxn ang="0">
                  <a:pos x="T2" y="T3"/>
                </a:cxn>
                <a:cxn ang="0">
                  <a:pos x="T4" y="T5"/>
                </a:cxn>
              </a:cxnLst>
              <a:rect l="0" t="0" r="r" b="b"/>
              <a:pathLst>
                <a:path w="37" h="59">
                  <a:moveTo>
                    <a:pt x="29" y="0"/>
                  </a:moveTo>
                  <a:cubicBezTo>
                    <a:pt x="37" y="7"/>
                    <a:pt x="5" y="57"/>
                    <a:pt x="1" y="59"/>
                  </a:cubicBezTo>
                  <a:cubicBezTo>
                    <a:pt x="0" y="57"/>
                    <a:pt x="17" y="4"/>
                    <a:pt x="29"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5"/>
            <p:cNvSpPr/>
            <p:nvPr/>
          </p:nvSpPr>
          <p:spPr bwMode="auto">
            <a:xfrm>
              <a:off x="10990263" y="-1338263"/>
              <a:ext cx="158750" cy="163513"/>
            </a:xfrm>
            <a:custGeom>
              <a:avLst/>
              <a:gdLst>
                <a:gd name="T0" fmla="*/ 49 w 49"/>
                <a:gd name="T1" fmla="*/ 5 h 50"/>
                <a:gd name="T2" fmla="*/ 0 w 49"/>
                <a:gd name="T3" fmla="*/ 49 h 50"/>
                <a:gd name="T4" fmla="*/ 49 w 49"/>
                <a:gd name="T5" fmla="*/ 5 h 50"/>
              </a:gdLst>
              <a:ahLst/>
              <a:cxnLst>
                <a:cxn ang="0">
                  <a:pos x="T0" y="T1"/>
                </a:cxn>
                <a:cxn ang="0">
                  <a:pos x="T2" y="T3"/>
                </a:cxn>
                <a:cxn ang="0">
                  <a:pos x="T4" y="T5"/>
                </a:cxn>
              </a:cxnLst>
              <a:rect l="0" t="0" r="r" b="b"/>
              <a:pathLst>
                <a:path w="49" h="50">
                  <a:moveTo>
                    <a:pt x="49" y="5"/>
                  </a:moveTo>
                  <a:cubicBezTo>
                    <a:pt x="40" y="0"/>
                    <a:pt x="1" y="45"/>
                    <a:pt x="0" y="49"/>
                  </a:cubicBezTo>
                  <a:cubicBezTo>
                    <a:pt x="3" y="50"/>
                    <a:pt x="48" y="18"/>
                    <a:pt x="49"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36"/>
            <p:cNvSpPr/>
            <p:nvPr/>
          </p:nvSpPr>
          <p:spPr bwMode="auto">
            <a:xfrm>
              <a:off x="10990263" y="-1184275"/>
              <a:ext cx="263525" cy="142875"/>
            </a:xfrm>
            <a:custGeom>
              <a:avLst/>
              <a:gdLst>
                <a:gd name="T0" fmla="*/ 81 w 81"/>
                <a:gd name="T1" fmla="*/ 37 h 44"/>
                <a:gd name="T2" fmla="*/ 0 w 81"/>
                <a:gd name="T3" fmla="*/ 1 h 44"/>
                <a:gd name="T4" fmla="*/ 81 w 81"/>
                <a:gd name="T5" fmla="*/ 37 h 44"/>
              </a:gdLst>
              <a:ahLst/>
              <a:cxnLst>
                <a:cxn ang="0">
                  <a:pos x="T0" y="T1"/>
                </a:cxn>
                <a:cxn ang="0">
                  <a:pos x="T2" y="T3"/>
                </a:cxn>
                <a:cxn ang="0">
                  <a:pos x="T4" y="T5"/>
                </a:cxn>
              </a:cxnLst>
              <a:rect l="0" t="0" r="r" b="b"/>
              <a:pathLst>
                <a:path w="81" h="44">
                  <a:moveTo>
                    <a:pt x="81" y="37"/>
                  </a:moveTo>
                  <a:cubicBezTo>
                    <a:pt x="79" y="25"/>
                    <a:pt x="4" y="0"/>
                    <a:pt x="0" y="1"/>
                  </a:cubicBezTo>
                  <a:cubicBezTo>
                    <a:pt x="2" y="5"/>
                    <a:pt x="70" y="44"/>
                    <a:pt x="81" y="3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7"/>
            <p:cNvSpPr/>
            <p:nvPr/>
          </p:nvSpPr>
          <p:spPr bwMode="auto">
            <a:xfrm>
              <a:off x="10990263" y="-1181100"/>
              <a:ext cx="185737" cy="130175"/>
            </a:xfrm>
            <a:custGeom>
              <a:avLst/>
              <a:gdLst>
                <a:gd name="T0" fmla="*/ 54 w 57"/>
                <a:gd name="T1" fmla="*/ 38 h 40"/>
                <a:gd name="T2" fmla="*/ 0 w 57"/>
                <a:gd name="T3" fmla="*/ 0 h 40"/>
                <a:gd name="T4" fmla="*/ 54 w 57"/>
                <a:gd name="T5" fmla="*/ 38 h 40"/>
              </a:gdLst>
              <a:ahLst/>
              <a:cxnLst>
                <a:cxn ang="0">
                  <a:pos x="T0" y="T1"/>
                </a:cxn>
                <a:cxn ang="0">
                  <a:pos x="T2" y="T3"/>
                </a:cxn>
                <a:cxn ang="0">
                  <a:pos x="T4" y="T5"/>
                </a:cxn>
              </a:cxnLst>
              <a:rect l="0" t="0" r="r" b="b"/>
              <a:pathLst>
                <a:path w="57" h="40">
                  <a:moveTo>
                    <a:pt x="54" y="38"/>
                  </a:moveTo>
                  <a:cubicBezTo>
                    <a:pt x="57" y="28"/>
                    <a:pt x="4" y="0"/>
                    <a:pt x="0" y="0"/>
                  </a:cubicBezTo>
                  <a:cubicBezTo>
                    <a:pt x="0" y="3"/>
                    <a:pt x="41" y="40"/>
                    <a:pt x="54" y="3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8"/>
            <p:cNvSpPr/>
            <p:nvPr/>
          </p:nvSpPr>
          <p:spPr bwMode="auto">
            <a:xfrm>
              <a:off x="10990263" y="-1187450"/>
              <a:ext cx="207962" cy="80963"/>
            </a:xfrm>
            <a:custGeom>
              <a:avLst/>
              <a:gdLst>
                <a:gd name="T0" fmla="*/ 64 w 64"/>
                <a:gd name="T1" fmla="*/ 17 h 25"/>
                <a:gd name="T2" fmla="*/ 0 w 64"/>
                <a:gd name="T3" fmla="*/ 2 h 25"/>
                <a:gd name="T4" fmla="*/ 64 w 64"/>
                <a:gd name="T5" fmla="*/ 17 h 25"/>
              </a:gdLst>
              <a:ahLst/>
              <a:cxnLst>
                <a:cxn ang="0">
                  <a:pos x="T0" y="T1"/>
                </a:cxn>
                <a:cxn ang="0">
                  <a:pos x="T2" y="T3"/>
                </a:cxn>
                <a:cxn ang="0">
                  <a:pos x="T4" y="T5"/>
                </a:cxn>
              </a:cxnLst>
              <a:rect l="0" t="0" r="r" b="b"/>
              <a:pathLst>
                <a:path w="64" h="25">
                  <a:moveTo>
                    <a:pt x="64" y="17"/>
                  </a:moveTo>
                  <a:cubicBezTo>
                    <a:pt x="59" y="25"/>
                    <a:pt x="3" y="5"/>
                    <a:pt x="0" y="2"/>
                  </a:cubicBezTo>
                  <a:cubicBezTo>
                    <a:pt x="2" y="0"/>
                    <a:pt x="57" y="5"/>
                    <a:pt x="64" y="1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9"/>
            <p:cNvSpPr/>
            <p:nvPr/>
          </p:nvSpPr>
          <p:spPr bwMode="auto">
            <a:xfrm>
              <a:off x="10829925" y="-1368425"/>
              <a:ext cx="185737" cy="233363"/>
            </a:xfrm>
            <a:custGeom>
              <a:avLst/>
              <a:gdLst>
                <a:gd name="T0" fmla="*/ 53 w 57"/>
                <a:gd name="T1" fmla="*/ 0 h 71"/>
                <a:gd name="T2" fmla="*/ 1 w 57"/>
                <a:gd name="T3" fmla="*/ 71 h 71"/>
                <a:gd name="T4" fmla="*/ 53 w 57"/>
                <a:gd name="T5" fmla="*/ 0 h 71"/>
              </a:gdLst>
              <a:ahLst/>
              <a:cxnLst>
                <a:cxn ang="0">
                  <a:pos x="T0" y="T1"/>
                </a:cxn>
                <a:cxn ang="0">
                  <a:pos x="T2" y="T3"/>
                </a:cxn>
                <a:cxn ang="0">
                  <a:pos x="T4" y="T5"/>
                </a:cxn>
              </a:cxnLst>
              <a:rect l="0" t="0" r="r" b="b"/>
              <a:pathLst>
                <a:path w="57" h="71">
                  <a:moveTo>
                    <a:pt x="53" y="0"/>
                  </a:moveTo>
                  <a:cubicBezTo>
                    <a:pt x="57" y="12"/>
                    <a:pt x="4" y="70"/>
                    <a:pt x="1" y="71"/>
                  </a:cubicBezTo>
                  <a:cubicBezTo>
                    <a:pt x="0" y="67"/>
                    <a:pt x="41" y="0"/>
                    <a:pt x="53"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40"/>
            <p:cNvSpPr/>
            <p:nvPr/>
          </p:nvSpPr>
          <p:spPr bwMode="auto">
            <a:xfrm>
              <a:off x="10826750" y="-1328738"/>
              <a:ext cx="120650" cy="193675"/>
            </a:xfrm>
            <a:custGeom>
              <a:avLst/>
              <a:gdLst>
                <a:gd name="T0" fmla="*/ 30 w 37"/>
                <a:gd name="T1" fmla="*/ 0 h 59"/>
                <a:gd name="T2" fmla="*/ 2 w 37"/>
                <a:gd name="T3" fmla="*/ 59 h 59"/>
                <a:gd name="T4" fmla="*/ 30 w 37"/>
                <a:gd name="T5" fmla="*/ 0 h 59"/>
              </a:gdLst>
              <a:ahLst/>
              <a:cxnLst>
                <a:cxn ang="0">
                  <a:pos x="T0" y="T1"/>
                </a:cxn>
                <a:cxn ang="0">
                  <a:pos x="T2" y="T3"/>
                </a:cxn>
                <a:cxn ang="0">
                  <a:pos x="T4" y="T5"/>
                </a:cxn>
              </a:cxnLst>
              <a:rect l="0" t="0" r="r" b="b"/>
              <a:pathLst>
                <a:path w="37" h="59">
                  <a:moveTo>
                    <a:pt x="30" y="0"/>
                  </a:moveTo>
                  <a:cubicBezTo>
                    <a:pt x="37" y="7"/>
                    <a:pt x="5" y="57"/>
                    <a:pt x="2" y="59"/>
                  </a:cubicBezTo>
                  <a:cubicBezTo>
                    <a:pt x="0" y="57"/>
                    <a:pt x="17" y="4"/>
                    <a:pt x="30" y="0"/>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41"/>
            <p:cNvSpPr/>
            <p:nvPr/>
          </p:nvSpPr>
          <p:spPr bwMode="auto">
            <a:xfrm>
              <a:off x="10833100" y="-1295400"/>
              <a:ext cx="157162" cy="163513"/>
            </a:xfrm>
            <a:custGeom>
              <a:avLst/>
              <a:gdLst>
                <a:gd name="T0" fmla="*/ 48 w 48"/>
                <a:gd name="T1" fmla="*/ 5 h 50"/>
                <a:gd name="T2" fmla="*/ 0 w 48"/>
                <a:gd name="T3" fmla="*/ 49 h 50"/>
                <a:gd name="T4" fmla="*/ 48 w 48"/>
                <a:gd name="T5" fmla="*/ 5 h 50"/>
              </a:gdLst>
              <a:ahLst/>
              <a:cxnLst>
                <a:cxn ang="0">
                  <a:pos x="T0" y="T1"/>
                </a:cxn>
                <a:cxn ang="0">
                  <a:pos x="T2" y="T3"/>
                </a:cxn>
                <a:cxn ang="0">
                  <a:pos x="T4" y="T5"/>
                </a:cxn>
              </a:cxnLst>
              <a:rect l="0" t="0" r="r" b="b"/>
              <a:pathLst>
                <a:path w="48" h="50">
                  <a:moveTo>
                    <a:pt x="48" y="5"/>
                  </a:moveTo>
                  <a:cubicBezTo>
                    <a:pt x="39" y="0"/>
                    <a:pt x="0" y="45"/>
                    <a:pt x="0" y="49"/>
                  </a:cubicBezTo>
                  <a:cubicBezTo>
                    <a:pt x="3" y="50"/>
                    <a:pt x="48" y="18"/>
                    <a:pt x="48" y="5"/>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2"/>
            <p:cNvSpPr/>
            <p:nvPr/>
          </p:nvSpPr>
          <p:spPr bwMode="auto">
            <a:xfrm>
              <a:off x="10829925" y="-1143000"/>
              <a:ext cx="263525" cy="144463"/>
            </a:xfrm>
            <a:custGeom>
              <a:avLst/>
              <a:gdLst>
                <a:gd name="T0" fmla="*/ 81 w 81"/>
                <a:gd name="T1" fmla="*/ 37 h 44"/>
                <a:gd name="T2" fmla="*/ 0 w 81"/>
                <a:gd name="T3" fmla="*/ 1 h 44"/>
                <a:gd name="T4" fmla="*/ 81 w 81"/>
                <a:gd name="T5" fmla="*/ 37 h 44"/>
              </a:gdLst>
              <a:ahLst/>
              <a:cxnLst>
                <a:cxn ang="0">
                  <a:pos x="T0" y="T1"/>
                </a:cxn>
                <a:cxn ang="0">
                  <a:pos x="T2" y="T3"/>
                </a:cxn>
                <a:cxn ang="0">
                  <a:pos x="T4" y="T5"/>
                </a:cxn>
              </a:cxnLst>
              <a:rect l="0" t="0" r="r" b="b"/>
              <a:pathLst>
                <a:path w="81" h="44">
                  <a:moveTo>
                    <a:pt x="81" y="37"/>
                  </a:moveTo>
                  <a:cubicBezTo>
                    <a:pt x="79" y="25"/>
                    <a:pt x="4" y="0"/>
                    <a:pt x="0" y="1"/>
                  </a:cubicBezTo>
                  <a:cubicBezTo>
                    <a:pt x="2" y="5"/>
                    <a:pt x="70" y="44"/>
                    <a:pt x="81" y="3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43"/>
            <p:cNvSpPr/>
            <p:nvPr/>
          </p:nvSpPr>
          <p:spPr bwMode="auto">
            <a:xfrm>
              <a:off x="10829925" y="-1138238"/>
              <a:ext cx="185737" cy="130175"/>
            </a:xfrm>
            <a:custGeom>
              <a:avLst/>
              <a:gdLst>
                <a:gd name="T0" fmla="*/ 54 w 57"/>
                <a:gd name="T1" fmla="*/ 38 h 40"/>
                <a:gd name="T2" fmla="*/ 0 w 57"/>
                <a:gd name="T3" fmla="*/ 0 h 40"/>
                <a:gd name="T4" fmla="*/ 54 w 57"/>
                <a:gd name="T5" fmla="*/ 38 h 40"/>
              </a:gdLst>
              <a:ahLst/>
              <a:cxnLst>
                <a:cxn ang="0">
                  <a:pos x="T0" y="T1"/>
                </a:cxn>
                <a:cxn ang="0">
                  <a:pos x="T2" y="T3"/>
                </a:cxn>
                <a:cxn ang="0">
                  <a:pos x="T4" y="T5"/>
                </a:cxn>
              </a:cxnLst>
              <a:rect l="0" t="0" r="r" b="b"/>
              <a:pathLst>
                <a:path w="57" h="40">
                  <a:moveTo>
                    <a:pt x="54" y="38"/>
                  </a:moveTo>
                  <a:cubicBezTo>
                    <a:pt x="57" y="28"/>
                    <a:pt x="5" y="0"/>
                    <a:pt x="0" y="0"/>
                  </a:cubicBezTo>
                  <a:cubicBezTo>
                    <a:pt x="0" y="3"/>
                    <a:pt x="41" y="40"/>
                    <a:pt x="54" y="3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44"/>
            <p:cNvSpPr/>
            <p:nvPr/>
          </p:nvSpPr>
          <p:spPr bwMode="auto">
            <a:xfrm>
              <a:off x="10829925" y="-1146175"/>
              <a:ext cx="207962" cy="82550"/>
            </a:xfrm>
            <a:custGeom>
              <a:avLst/>
              <a:gdLst>
                <a:gd name="T0" fmla="*/ 64 w 64"/>
                <a:gd name="T1" fmla="*/ 17 h 25"/>
                <a:gd name="T2" fmla="*/ 0 w 64"/>
                <a:gd name="T3" fmla="*/ 2 h 25"/>
                <a:gd name="T4" fmla="*/ 64 w 64"/>
                <a:gd name="T5" fmla="*/ 17 h 25"/>
              </a:gdLst>
              <a:ahLst/>
              <a:cxnLst>
                <a:cxn ang="0">
                  <a:pos x="T0" y="T1"/>
                </a:cxn>
                <a:cxn ang="0">
                  <a:pos x="T2" y="T3"/>
                </a:cxn>
                <a:cxn ang="0">
                  <a:pos x="T4" y="T5"/>
                </a:cxn>
              </a:cxnLst>
              <a:rect l="0" t="0" r="r" b="b"/>
              <a:pathLst>
                <a:path w="64" h="25">
                  <a:moveTo>
                    <a:pt x="64" y="17"/>
                  </a:moveTo>
                  <a:cubicBezTo>
                    <a:pt x="59" y="25"/>
                    <a:pt x="3" y="5"/>
                    <a:pt x="0" y="2"/>
                  </a:cubicBezTo>
                  <a:cubicBezTo>
                    <a:pt x="3" y="0"/>
                    <a:pt x="57" y="5"/>
                    <a:pt x="64" y="17"/>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5"/>
            <p:cNvSpPr/>
            <p:nvPr/>
          </p:nvSpPr>
          <p:spPr bwMode="auto">
            <a:xfrm>
              <a:off x="10553700" y="-1352550"/>
              <a:ext cx="987425" cy="292100"/>
            </a:xfrm>
            <a:custGeom>
              <a:avLst/>
              <a:gdLst>
                <a:gd name="T0" fmla="*/ 303 w 303"/>
                <a:gd name="T1" fmla="*/ 8 h 89"/>
                <a:gd name="T2" fmla="*/ 0 w 303"/>
                <a:gd name="T3" fmla="*/ 87 h 89"/>
                <a:gd name="T4" fmla="*/ 303 w 303"/>
                <a:gd name="T5" fmla="*/ 8 h 89"/>
              </a:gdLst>
              <a:ahLst/>
              <a:cxnLst>
                <a:cxn ang="0">
                  <a:pos x="T0" y="T1"/>
                </a:cxn>
                <a:cxn ang="0">
                  <a:pos x="T2" y="T3"/>
                </a:cxn>
                <a:cxn ang="0">
                  <a:pos x="T4" y="T5"/>
                </a:cxn>
              </a:cxnLst>
              <a:rect l="0" t="0" r="r" b="b"/>
              <a:pathLst>
                <a:path w="303" h="89">
                  <a:moveTo>
                    <a:pt x="303" y="8"/>
                  </a:moveTo>
                  <a:cubicBezTo>
                    <a:pt x="299" y="19"/>
                    <a:pt x="3" y="89"/>
                    <a:pt x="0" y="87"/>
                  </a:cubicBezTo>
                  <a:cubicBezTo>
                    <a:pt x="2" y="85"/>
                    <a:pt x="295" y="0"/>
                    <a:pt x="303" y="8"/>
                  </a:cubicBezTo>
                  <a:close/>
                </a:path>
              </a:pathLst>
            </a:custGeom>
            <a:solidFill>
              <a:srgbClr val="8DB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46"/>
            <p:cNvSpPr/>
            <p:nvPr/>
          </p:nvSpPr>
          <p:spPr bwMode="auto">
            <a:xfrm>
              <a:off x="10718800" y="-1331913"/>
              <a:ext cx="528637" cy="241300"/>
            </a:xfrm>
            <a:custGeom>
              <a:avLst/>
              <a:gdLst>
                <a:gd name="T0" fmla="*/ 0 w 162"/>
                <a:gd name="T1" fmla="*/ 72 h 74"/>
                <a:gd name="T2" fmla="*/ 94 w 162"/>
                <a:gd name="T3" fmla="*/ 14 h 74"/>
                <a:gd name="T4" fmla="*/ 155 w 162"/>
                <a:gd name="T5" fmla="*/ 21 h 74"/>
                <a:gd name="T6" fmla="*/ 110 w 162"/>
                <a:gd name="T7" fmla="*/ 63 h 74"/>
                <a:gd name="T8" fmla="*/ 0 w 162"/>
                <a:gd name="T9" fmla="*/ 72 h 74"/>
              </a:gdLst>
              <a:ahLst/>
              <a:cxnLst>
                <a:cxn ang="0">
                  <a:pos x="T0" y="T1"/>
                </a:cxn>
                <a:cxn ang="0">
                  <a:pos x="T2" y="T3"/>
                </a:cxn>
                <a:cxn ang="0">
                  <a:pos x="T4" y="T5"/>
                </a:cxn>
                <a:cxn ang="0">
                  <a:pos x="T6" y="T7"/>
                </a:cxn>
                <a:cxn ang="0">
                  <a:pos x="T8" y="T9"/>
                </a:cxn>
              </a:cxnLst>
              <a:rect l="0" t="0" r="r" b="b"/>
              <a:pathLst>
                <a:path w="162" h="74">
                  <a:moveTo>
                    <a:pt x="0" y="72"/>
                  </a:moveTo>
                  <a:cubicBezTo>
                    <a:pt x="10" y="60"/>
                    <a:pt x="78" y="19"/>
                    <a:pt x="94" y="14"/>
                  </a:cubicBezTo>
                  <a:cubicBezTo>
                    <a:pt x="111" y="9"/>
                    <a:pt x="148" y="0"/>
                    <a:pt x="155" y="21"/>
                  </a:cubicBezTo>
                  <a:cubicBezTo>
                    <a:pt x="162" y="44"/>
                    <a:pt x="127" y="57"/>
                    <a:pt x="110" y="63"/>
                  </a:cubicBezTo>
                  <a:cubicBezTo>
                    <a:pt x="94" y="68"/>
                    <a:pt x="15" y="74"/>
                    <a:pt x="0"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7"/>
            <p:cNvSpPr/>
            <p:nvPr/>
          </p:nvSpPr>
          <p:spPr bwMode="auto">
            <a:xfrm>
              <a:off x="10718800" y="-1112838"/>
              <a:ext cx="531812" cy="234950"/>
            </a:xfrm>
            <a:custGeom>
              <a:avLst/>
              <a:gdLst>
                <a:gd name="T0" fmla="*/ 0 w 163"/>
                <a:gd name="T1" fmla="*/ 5 h 72"/>
                <a:gd name="T2" fmla="*/ 110 w 163"/>
                <a:gd name="T3" fmla="*/ 9 h 72"/>
                <a:gd name="T4" fmla="*/ 157 w 163"/>
                <a:gd name="T5" fmla="*/ 48 h 72"/>
                <a:gd name="T6" fmla="*/ 97 w 163"/>
                <a:gd name="T7" fmla="*/ 58 h 72"/>
                <a:gd name="T8" fmla="*/ 0 w 163"/>
                <a:gd name="T9" fmla="*/ 5 h 72"/>
              </a:gdLst>
              <a:ahLst/>
              <a:cxnLst>
                <a:cxn ang="0">
                  <a:pos x="T0" y="T1"/>
                </a:cxn>
                <a:cxn ang="0">
                  <a:pos x="T2" y="T3"/>
                </a:cxn>
                <a:cxn ang="0">
                  <a:pos x="T4" y="T5"/>
                </a:cxn>
                <a:cxn ang="0">
                  <a:pos x="T6" y="T7"/>
                </a:cxn>
                <a:cxn ang="0">
                  <a:pos x="T8" y="T9"/>
                </a:cxn>
              </a:cxnLst>
              <a:rect l="0" t="0" r="r" b="b"/>
              <a:pathLst>
                <a:path w="163" h="72">
                  <a:moveTo>
                    <a:pt x="0" y="5"/>
                  </a:moveTo>
                  <a:cubicBezTo>
                    <a:pt x="15" y="0"/>
                    <a:pt x="94" y="4"/>
                    <a:pt x="110" y="9"/>
                  </a:cubicBezTo>
                  <a:cubicBezTo>
                    <a:pt x="127" y="13"/>
                    <a:pt x="163" y="27"/>
                    <a:pt x="157" y="48"/>
                  </a:cubicBezTo>
                  <a:cubicBezTo>
                    <a:pt x="150" y="72"/>
                    <a:pt x="113" y="63"/>
                    <a:pt x="97" y="58"/>
                  </a:cubicBezTo>
                  <a:cubicBezTo>
                    <a:pt x="80" y="54"/>
                    <a:pt x="11" y="15"/>
                    <a:pt x="0" y="5"/>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8"/>
            <p:cNvSpPr/>
            <p:nvPr/>
          </p:nvSpPr>
          <p:spPr bwMode="auto">
            <a:xfrm>
              <a:off x="10718800" y="-1096963"/>
              <a:ext cx="355600" cy="488950"/>
            </a:xfrm>
            <a:custGeom>
              <a:avLst/>
              <a:gdLst>
                <a:gd name="T0" fmla="*/ 0 w 109"/>
                <a:gd name="T1" fmla="*/ 0 h 149"/>
                <a:gd name="T2" fmla="*/ 81 w 109"/>
                <a:gd name="T3" fmla="*/ 75 h 149"/>
                <a:gd name="T4" fmla="*/ 90 w 109"/>
                <a:gd name="T5" fmla="*/ 135 h 149"/>
                <a:gd name="T6" fmla="*/ 38 w 109"/>
                <a:gd name="T7" fmla="*/ 103 h 149"/>
                <a:gd name="T8" fmla="*/ 0 w 109"/>
                <a:gd name="T9" fmla="*/ 0 h 149"/>
              </a:gdLst>
              <a:ahLst/>
              <a:cxnLst>
                <a:cxn ang="0">
                  <a:pos x="T0" y="T1"/>
                </a:cxn>
                <a:cxn ang="0">
                  <a:pos x="T2" y="T3"/>
                </a:cxn>
                <a:cxn ang="0">
                  <a:pos x="T4" y="T5"/>
                </a:cxn>
                <a:cxn ang="0">
                  <a:pos x="T6" y="T7"/>
                </a:cxn>
                <a:cxn ang="0">
                  <a:pos x="T8" y="T9"/>
                </a:cxn>
              </a:cxnLst>
              <a:rect l="0" t="0" r="r" b="b"/>
              <a:pathLst>
                <a:path w="109" h="149">
                  <a:moveTo>
                    <a:pt x="0" y="0"/>
                  </a:moveTo>
                  <a:cubicBezTo>
                    <a:pt x="15" y="7"/>
                    <a:pt x="72" y="61"/>
                    <a:pt x="81" y="75"/>
                  </a:cubicBezTo>
                  <a:cubicBezTo>
                    <a:pt x="91" y="90"/>
                    <a:pt x="109" y="123"/>
                    <a:pt x="90" y="135"/>
                  </a:cubicBezTo>
                  <a:cubicBezTo>
                    <a:pt x="70" y="149"/>
                    <a:pt x="48" y="118"/>
                    <a:pt x="38" y="103"/>
                  </a:cubicBezTo>
                  <a:cubicBezTo>
                    <a:pt x="29" y="90"/>
                    <a:pt x="2" y="1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9"/>
            <p:cNvSpPr/>
            <p:nvPr/>
          </p:nvSpPr>
          <p:spPr bwMode="auto">
            <a:xfrm>
              <a:off x="10683875" y="-1096963"/>
              <a:ext cx="192087" cy="538163"/>
            </a:xfrm>
            <a:custGeom>
              <a:avLst/>
              <a:gdLst>
                <a:gd name="T0" fmla="*/ 11 w 59"/>
                <a:gd name="T1" fmla="*/ 0 h 164"/>
                <a:gd name="T2" fmla="*/ 54 w 59"/>
                <a:gd name="T3" fmla="*/ 102 h 164"/>
                <a:gd name="T4" fmla="*/ 37 w 59"/>
                <a:gd name="T5" fmla="*/ 160 h 164"/>
                <a:gd name="T6" fmla="*/ 3 w 59"/>
                <a:gd name="T7" fmla="*/ 110 h 164"/>
                <a:gd name="T8" fmla="*/ 11 w 59"/>
                <a:gd name="T9" fmla="*/ 0 h 164"/>
              </a:gdLst>
              <a:ahLst/>
              <a:cxnLst>
                <a:cxn ang="0">
                  <a:pos x="T0" y="T1"/>
                </a:cxn>
                <a:cxn ang="0">
                  <a:pos x="T2" y="T3"/>
                </a:cxn>
                <a:cxn ang="0">
                  <a:pos x="T4" y="T5"/>
                </a:cxn>
                <a:cxn ang="0">
                  <a:pos x="T6" y="T7"/>
                </a:cxn>
                <a:cxn ang="0">
                  <a:pos x="T8" y="T9"/>
                </a:cxn>
              </a:cxnLst>
              <a:rect l="0" t="0" r="r" b="b"/>
              <a:pathLst>
                <a:path w="59" h="164">
                  <a:moveTo>
                    <a:pt x="11" y="0"/>
                  </a:moveTo>
                  <a:cubicBezTo>
                    <a:pt x="22" y="12"/>
                    <a:pt x="51" y="85"/>
                    <a:pt x="54" y="102"/>
                  </a:cubicBezTo>
                  <a:cubicBezTo>
                    <a:pt x="56" y="119"/>
                    <a:pt x="59" y="157"/>
                    <a:pt x="37" y="160"/>
                  </a:cubicBezTo>
                  <a:cubicBezTo>
                    <a:pt x="13" y="164"/>
                    <a:pt x="6" y="127"/>
                    <a:pt x="3" y="110"/>
                  </a:cubicBezTo>
                  <a:cubicBezTo>
                    <a:pt x="0" y="93"/>
                    <a:pt x="7" y="14"/>
                    <a:pt x="11" y="0"/>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50"/>
            <p:cNvSpPr/>
            <p:nvPr/>
          </p:nvSpPr>
          <p:spPr bwMode="auto">
            <a:xfrm>
              <a:off x="10458450" y="-1096963"/>
              <a:ext cx="269875" cy="523875"/>
            </a:xfrm>
            <a:custGeom>
              <a:avLst/>
              <a:gdLst>
                <a:gd name="T0" fmla="*/ 80 w 83"/>
                <a:gd name="T1" fmla="*/ 0 h 160"/>
                <a:gd name="T2" fmla="*/ 67 w 83"/>
                <a:gd name="T3" fmla="*/ 109 h 160"/>
                <a:gd name="T4" fmla="*/ 23 w 83"/>
                <a:gd name="T5" fmla="*/ 152 h 160"/>
                <a:gd name="T6" fmla="*/ 18 w 83"/>
                <a:gd name="T7" fmla="*/ 91 h 160"/>
                <a:gd name="T8" fmla="*/ 80 w 83"/>
                <a:gd name="T9" fmla="*/ 0 h 160"/>
              </a:gdLst>
              <a:ahLst/>
              <a:cxnLst>
                <a:cxn ang="0">
                  <a:pos x="T0" y="T1"/>
                </a:cxn>
                <a:cxn ang="0">
                  <a:pos x="T2" y="T3"/>
                </a:cxn>
                <a:cxn ang="0">
                  <a:pos x="T4" y="T5"/>
                </a:cxn>
                <a:cxn ang="0">
                  <a:pos x="T6" y="T7"/>
                </a:cxn>
                <a:cxn ang="0">
                  <a:pos x="T8" y="T9"/>
                </a:cxn>
              </a:cxnLst>
              <a:rect l="0" t="0" r="r" b="b"/>
              <a:pathLst>
                <a:path w="83" h="160">
                  <a:moveTo>
                    <a:pt x="80" y="0"/>
                  </a:moveTo>
                  <a:cubicBezTo>
                    <a:pt x="83" y="16"/>
                    <a:pt x="73" y="94"/>
                    <a:pt x="67" y="109"/>
                  </a:cubicBezTo>
                  <a:cubicBezTo>
                    <a:pt x="61" y="126"/>
                    <a:pt x="44" y="160"/>
                    <a:pt x="23" y="152"/>
                  </a:cubicBezTo>
                  <a:cubicBezTo>
                    <a:pt x="0" y="144"/>
                    <a:pt x="12" y="108"/>
                    <a:pt x="18" y="91"/>
                  </a:cubicBezTo>
                  <a:cubicBezTo>
                    <a:pt x="24" y="76"/>
                    <a:pt x="69" y="10"/>
                    <a:pt x="80" y="0"/>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51"/>
            <p:cNvSpPr/>
            <p:nvPr/>
          </p:nvSpPr>
          <p:spPr bwMode="auto">
            <a:xfrm>
              <a:off x="10236200" y="-1096963"/>
              <a:ext cx="482600" cy="357188"/>
            </a:xfrm>
            <a:custGeom>
              <a:avLst/>
              <a:gdLst>
                <a:gd name="T0" fmla="*/ 148 w 148"/>
                <a:gd name="T1" fmla="*/ 0 h 109"/>
                <a:gd name="T2" fmla="*/ 74 w 148"/>
                <a:gd name="T3" fmla="*/ 81 h 109"/>
                <a:gd name="T4" fmla="*/ 13 w 148"/>
                <a:gd name="T5" fmla="*/ 91 h 109"/>
                <a:gd name="T6" fmla="*/ 45 w 148"/>
                <a:gd name="T7" fmla="*/ 38 h 109"/>
                <a:gd name="T8" fmla="*/ 148 w 148"/>
                <a:gd name="T9" fmla="*/ 0 h 109"/>
              </a:gdLst>
              <a:ahLst/>
              <a:cxnLst>
                <a:cxn ang="0">
                  <a:pos x="T0" y="T1"/>
                </a:cxn>
                <a:cxn ang="0">
                  <a:pos x="T2" y="T3"/>
                </a:cxn>
                <a:cxn ang="0">
                  <a:pos x="T4" y="T5"/>
                </a:cxn>
                <a:cxn ang="0">
                  <a:pos x="T6" y="T7"/>
                </a:cxn>
                <a:cxn ang="0">
                  <a:pos x="T8" y="T9"/>
                </a:cxn>
              </a:cxnLst>
              <a:rect l="0" t="0" r="r" b="b"/>
              <a:pathLst>
                <a:path w="148" h="109">
                  <a:moveTo>
                    <a:pt x="148" y="0"/>
                  </a:moveTo>
                  <a:cubicBezTo>
                    <a:pt x="141" y="15"/>
                    <a:pt x="87" y="72"/>
                    <a:pt x="74" y="81"/>
                  </a:cubicBezTo>
                  <a:cubicBezTo>
                    <a:pt x="59" y="91"/>
                    <a:pt x="26" y="109"/>
                    <a:pt x="13" y="91"/>
                  </a:cubicBezTo>
                  <a:cubicBezTo>
                    <a:pt x="0" y="70"/>
                    <a:pt x="30" y="48"/>
                    <a:pt x="45" y="38"/>
                  </a:cubicBezTo>
                  <a:cubicBezTo>
                    <a:pt x="59" y="29"/>
                    <a:pt x="133" y="2"/>
                    <a:pt x="14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52"/>
            <p:cNvSpPr/>
            <p:nvPr/>
          </p:nvSpPr>
          <p:spPr bwMode="auto">
            <a:xfrm>
              <a:off x="10185400" y="-1143000"/>
              <a:ext cx="533400" cy="187325"/>
            </a:xfrm>
            <a:custGeom>
              <a:avLst/>
              <a:gdLst>
                <a:gd name="T0" fmla="*/ 164 w 164"/>
                <a:gd name="T1" fmla="*/ 14 h 57"/>
                <a:gd name="T2" fmla="*/ 61 w 164"/>
                <a:gd name="T3" fmla="*/ 53 h 57"/>
                <a:gd name="T4" fmla="*/ 3 w 164"/>
                <a:gd name="T5" fmla="*/ 34 h 57"/>
                <a:gd name="T6" fmla="*/ 55 w 164"/>
                <a:gd name="T7" fmla="*/ 2 h 57"/>
                <a:gd name="T8" fmla="*/ 164 w 164"/>
                <a:gd name="T9" fmla="*/ 14 h 57"/>
              </a:gdLst>
              <a:ahLst/>
              <a:cxnLst>
                <a:cxn ang="0">
                  <a:pos x="T0" y="T1"/>
                </a:cxn>
                <a:cxn ang="0">
                  <a:pos x="T2" y="T3"/>
                </a:cxn>
                <a:cxn ang="0">
                  <a:pos x="T4" y="T5"/>
                </a:cxn>
                <a:cxn ang="0">
                  <a:pos x="T6" y="T7"/>
                </a:cxn>
                <a:cxn ang="0">
                  <a:pos x="T8" y="T9"/>
                </a:cxn>
              </a:cxnLst>
              <a:rect l="0" t="0" r="r" b="b"/>
              <a:pathLst>
                <a:path w="164" h="57">
                  <a:moveTo>
                    <a:pt x="164" y="14"/>
                  </a:moveTo>
                  <a:cubicBezTo>
                    <a:pt x="152" y="24"/>
                    <a:pt x="78" y="51"/>
                    <a:pt x="61" y="53"/>
                  </a:cubicBezTo>
                  <a:cubicBezTo>
                    <a:pt x="44" y="55"/>
                    <a:pt x="6" y="57"/>
                    <a:pt x="3" y="34"/>
                  </a:cubicBezTo>
                  <a:cubicBezTo>
                    <a:pt x="0" y="10"/>
                    <a:pt x="37" y="4"/>
                    <a:pt x="55" y="2"/>
                  </a:cubicBezTo>
                  <a:cubicBezTo>
                    <a:pt x="71" y="0"/>
                    <a:pt x="150" y="9"/>
                    <a:pt x="164" y="14"/>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53"/>
            <p:cNvSpPr/>
            <p:nvPr/>
          </p:nvSpPr>
          <p:spPr bwMode="auto">
            <a:xfrm>
              <a:off x="10201275" y="-1374775"/>
              <a:ext cx="517525" cy="284163"/>
            </a:xfrm>
            <a:custGeom>
              <a:avLst/>
              <a:gdLst>
                <a:gd name="T0" fmla="*/ 159 w 159"/>
                <a:gd name="T1" fmla="*/ 85 h 87"/>
                <a:gd name="T2" fmla="*/ 50 w 159"/>
                <a:gd name="T3" fmla="*/ 68 h 87"/>
                <a:gd name="T4" fmla="*/ 9 w 159"/>
                <a:gd name="T5" fmla="*/ 23 h 87"/>
                <a:gd name="T6" fmla="*/ 70 w 159"/>
                <a:gd name="T7" fmla="*/ 20 h 87"/>
                <a:gd name="T8" fmla="*/ 159 w 159"/>
                <a:gd name="T9" fmla="*/ 85 h 87"/>
              </a:gdLst>
              <a:ahLst/>
              <a:cxnLst>
                <a:cxn ang="0">
                  <a:pos x="T0" y="T1"/>
                </a:cxn>
                <a:cxn ang="0">
                  <a:pos x="T2" y="T3"/>
                </a:cxn>
                <a:cxn ang="0">
                  <a:pos x="T4" y="T5"/>
                </a:cxn>
                <a:cxn ang="0">
                  <a:pos x="T6" y="T7"/>
                </a:cxn>
                <a:cxn ang="0">
                  <a:pos x="T8" y="T9"/>
                </a:cxn>
              </a:cxnLst>
              <a:rect l="0" t="0" r="r" b="b"/>
              <a:pathLst>
                <a:path w="159" h="87">
                  <a:moveTo>
                    <a:pt x="159" y="85"/>
                  </a:moveTo>
                  <a:cubicBezTo>
                    <a:pt x="143" y="87"/>
                    <a:pt x="66" y="74"/>
                    <a:pt x="50" y="68"/>
                  </a:cubicBezTo>
                  <a:cubicBezTo>
                    <a:pt x="34" y="61"/>
                    <a:pt x="0" y="44"/>
                    <a:pt x="9" y="23"/>
                  </a:cubicBezTo>
                  <a:cubicBezTo>
                    <a:pt x="18" y="0"/>
                    <a:pt x="54" y="13"/>
                    <a:pt x="70" y="20"/>
                  </a:cubicBezTo>
                  <a:cubicBezTo>
                    <a:pt x="85" y="27"/>
                    <a:pt x="149" y="73"/>
                    <a:pt x="159"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54"/>
            <p:cNvSpPr/>
            <p:nvPr/>
          </p:nvSpPr>
          <p:spPr bwMode="auto">
            <a:xfrm>
              <a:off x="10344150" y="-1571625"/>
              <a:ext cx="374650" cy="474663"/>
            </a:xfrm>
            <a:custGeom>
              <a:avLst/>
              <a:gdLst>
                <a:gd name="T0" fmla="*/ 115 w 115"/>
                <a:gd name="T1" fmla="*/ 145 h 145"/>
                <a:gd name="T2" fmla="*/ 30 w 115"/>
                <a:gd name="T3" fmla="*/ 74 h 145"/>
                <a:gd name="T4" fmla="*/ 18 w 115"/>
                <a:gd name="T5" fmla="*/ 15 h 145"/>
                <a:gd name="T6" fmla="*/ 72 w 115"/>
                <a:gd name="T7" fmla="*/ 44 h 145"/>
                <a:gd name="T8" fmla="*/ 115 w 115"/>
                <a:gd name="T9" fmla="*/ 145 h 145"/>
              </a:gdLst>
              <a:ahLst/>
              <a:cxnLst>
                <a:cxn ang="0">
                  <a:pos x="T0" y="T1"/>
                </a:cxn>
                <a:cxn ang="0">
                  <a:pos x="T2" y="T3"/>
                </a:cxn>
                <a:cxn ang="0">
                  <a:pos x="T4" y="T5"/>
                </a:cxn>
                <a:cxn ang="0">
                  <a:pos x="T6" y="T7"/>
                </a:cxn>
                <a:cxn ang="0">
                  <a:pos x="T8" y="T9"/>
                </a:cxn>
              </a:cxnLst>
              <a:rect l="0" t="0" r="r" b="b"/>
              <a:pathLst>
                <a:path w="115" h="145">
                  <a:moveTo>
                    <a:pt x="115" y="145"/>
                  </a:moveTo>
                  <a:cubicBezTo>
                    <a:pt x="100" y="139"/>
                    <a:pt x="40" y="88"/>
                    <a:pt x="30" y="74"/>
                  </a:cubicBezTo>
                  <a:cubicBezTo>
                    <a:pt x="20" y="60"/>
                    <a:pt x="0" y="28"/>
                    <a:pt x="18" y="15"/>
                  </a:cubicBezTo>
                  <a:cubicBezTo>
                    <a:pt x="37" y="0"/>
                    <a:pt x="61" y="30"/>
                    <a:pt x="72" y="44"/>
                  </a:cubicBezTo>
                  <a:cubicBezTo>
                    <a:pt x="82" y="57"/>
                    <a:pt x="112" y="130"/>
                    <a:pt x="115" y="145"/>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55"/>
            <p:cNvSpPr/>
            <p:nvPr/>
          </p:nvSpPr>
          <p:spPr bwMode="auto">
            <a:xfrm>
              <a:off x="10621963" y="-1630363"/>
              <a:ext cx="168275" cy="533400"/>
            </a:xfrm>
            <a:custGeom>
              <a:avLst/>
              <a:gdLst>
                <a:gd name="T0" fmla="*/ 30 w 52"/>
                <a:gd name="T1" fmla="*/ 163 h 163"/>
                <a:gd name="T2" fmla="*/ 0 w 52"/>
                <a:gd name="T3" fmla="*/ 57 h 163"/>
                <a:gd name="T4" fmla="*/ 24 w 52"/>
                <a:gd name="T5" fmla="*/ 1 h 163"/>
                <a:gd name="T6" fmla="*/ 52 w 52"/>
                <a:gd name="T7" fmla="*/ 55 h 163"/>
                <a:gd name="T8" fmla="*/ 30 w 52"/>
                <a:gd name="T9" fmla="*/ 163 h 163"/>
              </a:gdLst>
              <a:ahLst/>
              <a:cxnLst>
                <a:cxn ang="0">
                  <a:pos x="T0" y="T1"/>
                </a:cxn>
                <a:cxn ang="0">
                  <a:pos x="T2" y="T3"/>
                </a:cxn>
                <a:cxn ang="0">
                  <a:pos x="T4" y="T5"/>
                </a:cxn>
                <a:cxn ang="0">
                  <a:pos x="T6" y="T7"/>
                </a:cxn>
                <a:cxn ang="0">
                  <a:pos x="T8" y="T9"/>
                </a:cxn>
              </a:cxnLst>
              <a:rect l="0" t="0" r="r" b="b"/>
              <a:pathLst>
                <a:path w="52" h="163">
                  <a:moveTo>
                    <a:pt x="30" y="163"/>
                  </a:moveTo>
                  <a:cubicBezTo>
                    <a:pt x="21" y="150"/>
                    <a:pt x="1" y="74"/>
                    <a:pt x="0" y="57"/>
                  </a:cubicBezTo>
                  <a:cubicBezTo>
                    <a:pt x="0" y="39"/>
                    <a:pt x="1" y="1"/>
                    <a:pt x="24" y="1"/>
                  </a:cubicBezTo>
                  <a:cubicBezTo>
                    <a:pt x="48" y="0"/>
                    <a:pt x="51" y="37"/>
                    <a:pt x="52" y="55"/>
                  </a:cubicBezTo>
                  <a:cubicBezTo>
                    <a:pt x="52" y="72"/>
                    <a:pt x="36" y="149"/>
                    <a:pt x="30" y="163"/>
                  </a:cubicBezTo>
                  <a:close/>
                </a:path>
              </a:pathLst>
            </a:custGeom>
            <a:solidFill>
              <a:srgbClr val="F7F8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56"/>
            <p:cNvSpPr/>
            <p:nvPr/>
          </p:nvSpPr>
          <p:spPr bwMode="auto">
            <a:xfrm>
              <a:off x="10718800" y="-1581150"/>
              <a:ext cx="355600" cy="484188"/>
            </a:xfrm>
            <a:custGeom>
              <a:avLst/>
              <a:gdLst>
                <a:gd name="T0" fmla="*/ 0 w 109"/>
                <a:gd name="T1" fmla="*/ 148 h 148"/>
                <a:gd name="T2" fmla="*/ 37 w 109"/>
                <a:gd name="T3" fmla="*/ 44 h 148"/>
                <a:gd name="T4" fmla="*/ 89 w 109"/>
                <a:gd name="T5" fmla="*/ 12 h 148"/>
                <a:gd name="T6" fmla="*/ 80 w 109"/>
                <a:gd name="T7" fmla="*/ 72 h 148"/>
                <a:gd name="T8" fmla="*/ 0 w 109"/>
                <a:gd name="T9" fmla="*/ 148 h 148"/>
              </a:gdLst>
              <a:ahLst/>
              <a:cxnLst>
                <a:cxn ang="0">
                  <a:pos x="T0" y="T1"/>
                </a:cxn>
                <a:cxn ang="0">
                  <a:pos x="T2" y="T3"/>
                </a:cxn>
                <a:cxn ang="0">
                  <a:pos x="T4" y="T5"/>
                </a:cxn>
                <a:cxn ang="0">
                  <a:pos x="T6" y="T7"/>
                </a:cxn>
                <a:cxn ang="0">
                  <a:pos x="T8" y="T9"/>
                </a:cxn>
              </a:cxnLst>
              <a:rect l="0" t="0" r="r" b="b"/>
              <a:pathLst>
                <a:path w="109" h="148">
                  <a:moveTo>
                    <a:pt x="0" y="148"/>
                  </a:moveTo>
                  <a:cubicBezTo>
                    <a:pt x="1" y="132"/>
                    <a:pt x="28" y="58"/>
                    <a:pt x="37" y="44"/>
                  </a:cubicBezTo>
                  <a:cubicBezTo>
                    <a:pt x="47" y="29"/>
                    <a:pt x="70" y="0"/>
                    <a:pt x="89" y="12"/>
                  </a:cubicBezTo>
                  <a:cubicBezTo>
                    <a:pt x="109" y="25"/>
                    <a:pt x="90" y="58"/>
                    <a:pt x="80" y="72"/>
                  </a:cubicBezTo>
                  <a:cubicBezTo>
                    <a:pt x="71" y="86"/>
                    <a:pt x="13" y="140"/>
                    <a:pt x="0" y="1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7"/>
            <p:cNvSpPr/>
            <p:nvPr/>
          </p:nvSpPr>
          <p:spPr bwMode="auto">
            <a:xfrm>
              <a:off x="10591800" y="-1220788"/>
              <a:ext cx="222250" cy="219075"/>
            </a:xfrm>
            <a:custGeom>
              <a:avLst/>
              <a:gdLst>
                <a:gd name="T0" fmla="*/ 27 w 68"/>
                <a:gd name="T1" fmla="*/ 5 h 67"/>
                <a:gd name="T2" fmla="*/ 66 w 68"/>
                <a:gd name="T3" fmla="*/ 27 h 67"/>
                <a:gd name="T4" fmla="*/ 37 w 68"/>
                <a:gd name="T5" fmla="*/ 67 h 67"/>
                <a:gd name="T6" fmla="*/ 1 w 68"/>
                <a:gd name="T7" fmla="*/ 43 h 67"/>
                <a:gd name="T8" fmla="*/ 27 w 68"/>
                <a:gd name="T9" fmla="*/ 5 h 67"/>
              </a:gdLst>
              <a:ahLst/>
              <a:cxnLst>
                <a:cxn ang="0">
                  <a:pos x="T0" y="T1"/>
                </a:cxn>
                <a:cxn ang="0">
                  <a:pos x="T2" y="T3"/>
                </a:cxn>
                <a:cxn ang="0">
                  <a:pos x="T4" y="T5"/>
                </a:cxn>
                <a:cxn ang="0">
                  <a:pos x="T6" y="T7"/>
                </a:cxn>
                <a:cxn ang="0">
                  <a:pos x="T8" y="T9"/>
                </a:cxn>
              </a:cxnLst>
              <a:rect l="0" t="0" r="r" b="b"/>
              <a:pathLst>
                <a:path w="68" h="67">
                  <a:moveTo>
                    <a:pt x="27" y="5"/>
                  </a:moveTo>
                  <a:cubicBezTo>
                    <a:pt x="44" y="2"/>
                    <a:pt x="64" y="0"/>
                    <a:pt x="66" y="27"/>
                  </a:cubicBezTo>
                  <a:cubicBezTo>
                    <a:pt x="68" y="55"/>
                    <a:pt x="56" y="67"/>
                    <a:pt x="37" y="67"/>
                  </a:cubicBezTo>
                  <a:cubicBezTo>
                    <a:pt x="19" y="67"/>
                    <a:pt x="3" y="62"/>
                    <a:pt x="1" y="43"/>
                  </a:cubicBezTo>
                  <a:cubicBezTo>
                    <a:pt x="0" y="24"/>
                    <a:pt x="6" y="10"/>
                    <a:pt x="27" y="5"/>
                  </a:cubicBezTo>
                  <a:close/>
                </a:path>
              </a:pathLst>
            </a:custGeom>
            <a:solidFill>
              <a:srgbClr val="FFE6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8"/>
            <p:cNvSpPr/>
            <p:nvPr/>
          </p:nvSpPr>
          <p:spPr bwMode="auto">
            <a:xfrm>
              <a:off x="10607675" y="-1103313"/>
              <a:ext cx="200025" cy="101600"/>
            </a:xfrm>
            <a:custGeom>
              <a:avLst/>
              <a:gdLst>
                <a:gd name="T0" fmla="*/ 61 w 61"/>
                <a:gd name="T1" fmla="*/ 0 h 31"/>
                <a:gd name="T2" fmla="*/ 32 w 61"/>
                <a:gd name="T3" fmla="*/ 31 h 31"/>
                <a:gd name="T4" fmla="*/ 0 w 61"/>
                <a:gd name="T5" fmla="*/ 19 h 31"/>
                <a:gd name="T6" fmla="*/ 61 w 61"/>
                <a:gd name="T7" fmla="*/ 0 h 31"/>
              </a:gdLst>
              <a:ahLst/>
              <a:cxnLst>
                <a:cxn ang="0">
                  <a:pos x="T0" y="T1"/>
                </a:cxn>
                <a:cxn ang="0">
                  <a:pos x="T2" y="T3"/>
                </a:cxn>
                <a:cxn ang="0">
                  <a:pos x="T4" y="T5"/>
                </a:cxn>
                <a:cxn ang="0">
                  <a:pos x="T6" y="T7"/>
                </a:cxn>
              </a:cxnLst>
              <a:rect l="0" t="0" r="r" b="b"/>
              <a:pathLst>
                <a:path w="61" h="31">
                  <a:moveTo>
                    <a:pt x="61" y="0"/>
                  </a:moveTo>
                  <a:cubicBezTo>
                    <a:pt x="60" y="21"/>
                    <a:pt x="49" y="31"/>
                    <a:pt x="32" y="31"/>
                  </a:cubicBezTo>
                  <a:cubicBezTo>
                    <a:pt x="18" y="31"/>
                    <a:pt x="6" y="28"/>
                    <a:pt x="0" y="19"/>
                  </a:cubicBezTo>
                  <a:cubicBezTo>
                    <a:pt x="22" y="24"/>
                    <a:pt x="47" y="24"/>
                    <a:pt x="61" y="0"/>
                  </a:cubicBezTo>
                  <a:close/>
                </a:path>
              </a:pathLst>
            </a:custGeom>
            <a:solidFill>
              <a:srgbClr val="FDD2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8" name="文本框 147"/>
          <p:cNvSpPr txBox="1"/>
          <p:nvPr/>
        </p:nvSpPr>
        <p:spPr>
          <a:xfrm>
            <a:off x="3483183" y="555526"/>
            <a:ext cx="2177173" cy="1200329"/>
          </a:xfrm>
          <a:prstGeom prst="rect">
            <a:avLst/>
          </a:prstGeom>
          <a:noFill/>
        </p:spPr>
        <p:txBody>
          <a:bodyPr wrap="square" rtlCol="0">
            <a:spAutoFit/>
          </a:bodyPr>
          <a:lstStyle/>
          <a:p>
            <a:r>
              <a:rPr lang="en-US" altLang="zh-CN" sz="7200" spc="-300">
                <a:solidFill>
                  <a:srgbClr val="19836D"/>
                </a:solidFill>
                <a:latin typeface="Franklin Gothic Book" panose="020B0503020102020204" pitchFamily="34" charset="0"/>
                <a:ea typeface="Dotum" pitchFamily="34" charset="-127"/>
              </a:rPr>
              <a:t>2020</a:t>
            </a:r>
            <a:endParaRPr lang="zh-CN" altLang="en-US" sz="7200" dirty="0">
              <a:latin typeface="Franklin Gothic Book" panose="020B0503020102020204" pitchFamily="34" charset="0"/>
            </a:endParaRPr>
          </a:p>
        </p:txBody>
      </p:sp>
      <p:sp>
        <p:nvSpPr>
          <p:cNvPr id="149" name="矩形 148"/>
          <p:cNvSpPr/>
          <p:nvPr/>
        </p:nvSpPr>
        <p:spPr>
          <a:xfrm>
            <a:off x="2226597" y="1998522"/>
            <a:ext cx="4793675" cy="936104"/>
          </a:xfrm>
          <a:prstGeom prst="rect">
            <a:avLst/>
          </a:prstGeom>
          <a:solidFill>
            <a:srgbClr val="19836D"/>
          </a:solidFill>
          <a:ln>
            <a:solidFill>
              <a:srgbClr val="198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TextBox 27"/>
          <p:cNvSpPr txBox="1"/>
          <p:nvPr/>
        </p:nvSpPr>
        <p:spPr>
          <a:xfrm>
            <a:off x="2214166" y="2154872"/>
            <a:ext cx="4900699" cy="646331"/>
          </a:xfrm>
          <a:prstGeom prst="rect">
            <a:avLst/>
          </a:prstGeom>
          <a:noFill/>
        </p:spPr>
        <p:txBody>
          <a:bodyPr wrap="square" rtlCol="0">
            <a:spAutoFit/>
          </a:bodyPr>
          <a:lstStyle/>
          <a:p>
            <a:pPr algn="ctr"/>
            <a:r>
              <a:rPr lang="zh-CN" altLang="en-US" sz="3600" spc="300" dirty="0">
                <a:solidFill>
                  <a:schemeClr val="bg1"/>
                </a:solidFill>
                <a:latin typeface="微软雅黑" panose="020B0503020204020204" pitchFamily="34" charset="-122"/>
                <a:ea typeface="微软雅黑" panose="020B0503020204020204" pitchFamily="34" charset="-122"/>
              </a:rPr>
              <a:t>汇报结束，感谢观看</a:t>
            </a:r>
          </a:p>
        </p:txBody>
      </p:sp>
      <p:sp>
        <p:nvSpPr>
          <p:cNvPr id="151" name="矩形 150"/>
          <p:cNvSpPr/>
          <p:nvPr/>
        </p:nvSpPr>
        <p:spPr>
          <a:xfrm>
            <a:off x="3421468" y="3238098"/>
            <a:ext cx="2231701" cy="276999"/>
          </a:xfrm>
          <a:prstGeom prst="rect">
            <a:avLst/>
          </a:prstGeom>
          <a:effectLst/>
        </p:spPr>
        <p:txBody>
          <a:bodyPr wrap="none">
            <a:spAutoFit/>
          </a:bodyPr>
          <a:lstStyle/>
          <a:p>
            <a:pPr algn="ctr"/>
            <a:r>
              <a:rPr lang="en-US" altLang="zh-CN" sz="1200">
                <a:solidFill>
                  <a:srgbClr val="19836D"/>
                </a:solidFill>
                <a:latin typeface="微软雅黑" panose="020B0503020204020204" pitchFamily="34" charset="-122"/>
                <a:ea typeface="微软雅黑" panose="020B0503020204020204" pitchFamily="34" charset="-122"/>
              </a:rPr>
              <a:t>——  </a:t>
            </a:r>
            <a:r>
              <a:rPr lang="zh-CN" altLang="en-US" sz="1200">
                <a:solidFill>
                  <a:srgbClr val="19836D"/>
                </a:solidFill>
                <a:latin typeface="微软雅黑" panose="020B0503020204020204" pitchFamily="34" charset="-122"/>
                <a:ea typeface="微软雅黑" panose="020B0503020204020204" pitchFamily="34" charset="-122"/>
              </a:rPr>
              <a:t>汇报人：喜爱</a:t>
            </a:r>
            <a:r>
              <a:rPr lang="en-US" altLang="zh-CN" sz="1200">
                <a:solidFill>
                  <a:srgbClr val="19836D"/>
                </a:solidFill>
                <a:latin typeface="微软雅黑" panose="020B0503020204020204" pitchFamily="34" charset="-122"/>
                <a:ea typeface="微软雅黑" panose="020B0503020204020204" pitchFamily="34" charset="-122"/>
              </a:rPr>
              <a:t>PPT  ——</a:t>
            </a:r>
            <a:endParaRPr lang="zh-CN" altLang="en-US" sz="1200" dirty="0">
              <a:solidFill>
                <a:srgbClr val="19836D"/>
              </a:solidFill>
              <a:latin typeface="微软雅黑" panose="020B0503020204020204" pitchFamily="34" charset="-122"/>
              <a:ea typeface="微软雅黑" panose="020B0503020204020204" pitchFamily="34" charset="-122"/>
            </a:endParaRPr>
          </a:p>
        </p:txBody>
      </p:sp>
      <p:pic>
        <p:nvPicPr>
          <p:cNvPr id="152" name="图片 151"/>
          <p:cNvPicPr>
            <a:picLocks noChangeAspect="1"/>
          </p:cNvPicPr>
          <p:nvPr/>
        </p:nvPicPr>
        <p:blipFill>
          <a:blip r:embed="rId4"/>
          <a:stretch>
            <a:fillRect/>
          </a:stretch>
        </p:blipFill>
        <p:spPr>
          <a:xfrm rot="18000000">
            <a:off x="7546454" y="-359287"/>
            <a:ext cx="2966476" cy="1067271"/>
          </a:xfrm>
          <a:prstGeom prst="rect">
            <a:avLst/>
          </a:prstGeom>
        </p:spPr>
      </p:pic>
      <p:pic>
        <p:nvPicPr>
          <p:cNvPr id="153" name="图片 152"/>
          <p:cNvPicPr>
            <a:picLocks noChangeAspect="1"/>
          </p:cNvPicPr>
          <p:nvPr/>
        </p:nvPicPr>
        <p:blipFill>
          <a:blip r:embed="rId2"/>
          <a:stretch>
            <a:fillRect/>
          </a:stretch>
        </p:blipFill>
        <p:spPr>
          <a:xfrm rot="7316142">
            <a:off x="-613564" y="3039011"/>
            <a:ext cx="2124709" cy="11627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7000">
        <p15:prstTrans prst="origami"/>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750"/>
                                        <p:tgtEl>
                                          <p:spTgt spid="152"/>
                                        </p:tgtEl>
                                      </p:cBhvr>
                                    </p:animEffect>
                                    <p:anim calcmode="lin" valueType="num">
                                      <p:cBhvr>
                                        <p:cTn id="13" dur="750" fill="hold"/>
                                        <p:tgtEl>
                                          <p:spTgt spid="152"/>
                                        </p:tgtEl>
                                        <p:attrNameLst>
                                          <p:attrName>ppt_x</p:attrName>
                                        </p:attrNameLst>
                                      </p:cBhvr>
                                      <p:tavLst>
                                        <p:tav tm="0">
                                          <p:val>
                                            <p:strVal val="#ppt_x"/>
                                          </p:val>
                                        </p:tav>
                                        <p:tav tm="100000">
                                          <p:val>
                                            <p:strVal val="#ppt_x"/>
                                          </p:val>
                                        </p:tav>
                                      </p:tavLst>
                                    </p:anim>
                                    <p:anim calcmode="lin" valueType="num">
                                      <p:cBhvr>
                                        <p:cTn id="14" dur="750" fill="hold"/>
                                        <p:tgtEl>
                                          <p:spTgt spid="15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anim calcmode="lin" valueType="num">
                                      <p:cBhvr>
                                        <p:cTn id="19" dur="750" fill="hold"/>
                                        <p:tgtEl>
                                          <p:spTgt spid="4"/>
                                        </p:tgtEl>
                                        <p:attrNameLst>
                                          <p:attrName>ppt_x</p:attrName>
                                        </p:attrNameLst>
                                      </p:cBhvr>
                                      <p:tavLst>
                                        <p:tav tm="0">
                                          <p:val>
                                            <p:strVal val="#ppt_x"/>
                                          </p:val>
                                        </p:tav>
                                        <p:tav tm="100000">
                                          <p:val>
                                            <p:strVal val="#ppt_x"/>
                                          </p:val>
                                        </p:tav>
                                      </p:tavLst>
                                    </p:anim>
                                    <p:anim calcmode="lin" valueType="num">
                                      <p:cBhvr>
                                        <p:cTn id="20" dur="75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153"/>
                                        </p:tgtEl>
                                        <p:attrNameLst>
                                          <p:attrName>style.visibility</p:attrName>
                                        </p:attrNameLst>
                                      </p:cBhvr>
                                      <p:to>
                                        <p:strVal val="visible"/>
                                      </p:to>
                                    </p:set>
                                    <p:anim calcmode="lin" valueType="num">
                                      <p:cBhvr additive="base">
                                        <p:cTn id="24" dur="750" fill="hold"/>
                                        <p:tgtEl>
                                          <p:spTgt spid="153"/>
                                        </p:tgtEl>
                                        <p:attrNameLst>
                                          <p:attrName>ppt_x</p:attrName>
                                        </p:attrNameLst>
                                      </p:cBhvr>
                                      <p:tavLst>
                                        <p:tav tm="0">
                                          <p:val>
                                            <p:strVal val="0-#ppt_w/2"/>
                                          </p:val>
                                        </p:tav>
                                        <p:tav tm="100000">
                                          <p:val>
                                            <p:strVal val="#ppt_x"/>
                                          </p:val>
                                        </p:tav>
                                      </p:tavLst>
                                    </p:anim>
                                    <p:anim calcmode="lin" valueType="num">
                                      <p:cBhvr additive="base">
                                        <p:cTn id="25" dur="750" fill="hold"/>
                                        <p:tgtEl>
                                          <p:spTgt spid="15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6" presetClass="entr" presetSubtype="37"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outVertical)">
                                      <p:cBhvr>
                                        <p:cTn id="33" dur="750"/>
                                        <p:tgtEl>
                                          <p:spTgt spid="5"/>
                                        </p:tgtEl>
                                      </p:cBhvr>
                                    </p:animEffect>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fade">
                                      <p:cBhvr>
                                        <p:cTn id="37" dur="750"/>
                                        <p:tgtEl>
                                          <p:spTgt spid="148"/>
                                        </p:tgtEl>
                                      </p:cBhvr>
                                    </p:animEffect>
                                    <p:anim calcmode="lin" valueType="num">
                                      <p:cBhvr>
                                        <p:cTn id="38" dur="750" fill="hold"/>
                                        <p:tgtEl>
                                          <p:spTgt spid="148"/>
                                        </p:tgtEl>
                                        <p:attrNameLst>
                                          <p:attrName>ppt_x</p:attrName>
                                        </p:attrNameLst>
                                      </p:cBhvr>
                                      <p:tavLst>
                                        <p:tav tm="0">
                                          <p:val>
                                            <p:strVal val="#ppt_x"/>
                                          </p:val>
                                        </p:tav>
                                        <p:tav tm="100000">
                                          <p:val>
                                            <p:strVal val="#ppt_x"/>
                                          </p:val>
                                        </p:tav>
                                      </p:tavLst>
                                    </p:anim>
                                    <p:anim calcmode="lin" valueType="num">
                                      <p:cBhvr>
                                        <p:cTn id="39" dur="750" fill="hold"/>
                                        <p:tgtEl>
                                          <p:spTgt spid="14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wipe(left)">
                                      <p:cBhvr>
                                        <p:cTn id="43" dur="750"/>
                                        <p:tgtEl>
                                          <p:spTgt spid="149"/>
                                        </p:tgtEl>
                                      </p:cBhvr>
                                    </p:animEffect>
                                  </p:childTnLst>
                                </p:cTn>
                              </p:par>
                            </p:childTnLst>
                          </p:cTn>
                        </p:par>
                        <p:par>
                          <p:cTn id="44" fill="hold">
                            <p:stCondLst>
                              <p:cond delay="6000"/>
                            </p:stCondLst>
                            <p:childTnLst>
                              <p:par>
                                <p:cTn id="45" presetID="16" presetClass="entr" presetSubtype="21" fill="hold" grpId="0" nodeType="afterEffect">
                                  <p:stCondLst>
                                    <p:cond delay="0"/>
                                  </p:stCondLst>
                                  <p:childTnLst>
                                    <p:set>
                                      <p:cBhvr>
                                        <p:cTn id="46" dur="1" fill="hold">
                                          <p:stCondLst>
                                            <p:cond delay="0"/>
                                          </p:stCondLst>
                                        </p:cTn>
                                        <p:tgtEl>
                                          <p:spTgt spid="150"/>
                                        </p:tgtEl>
                                        <p:attrNameLst>
                                          <p:attrName>style.visibility</p:attrName>
                                        </p:attrNameLst>
                                      </p:cBhvr>
                                      <p:to>
                                        <p:strVal val="visible"/>
                                      </p:to>
                                    </p:set>
                                    <p:animEffect transition="in" filter="barn(inVertical)">
                                      <p:cBhvr>
                                        <p:cTn id="47" dur="750"/>
                                        <p:tgtEl>
                                          <p:spTgt spid="150"/>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151"/>
                                        </p:tgtEl>
                                        <p:attrNameLst>
                                          <p:attrName>style.visibility</p:attrName>
                                        </p:attrNameLst>
                                      </p:cBhvr>
                                      <p:to>
                                        <p:strVal val="visible"/>
                                      </p:to>
                                    </p:set>
                                    <p:animEffect transition="in" filter="fade">
                                      <p:cBhvr>
                                        <p:cTn id="51" dur="750"/>
                                        <p:tgtEl>
                                          <p:spTgt spid="151"/>
                                        </p:tgtEl>
                                      </p:cBhvr>
                                    </p:animEffect>
                                    <p:anim calcmode="lin" valueType="num">
                                      <p:cBhvr>
                                        <p:cTn id="52" dur="750" fill="hold"/>
                                        <p:tgtEl>
                                          <p:spTgt spid="151"/>
                                        </p:tgtEl>
                                        <p:attrNameLst>
                                          <p:attrName>ppt_x</p:attrName>
                                        </p:attrNameLst>
                                      </p:cBhvr>
                                      <p:tavLst>
                                        <p:tav tm="0">
                                          <p:val>
                                            <p:strVal val="#ppt_x"/>
                                          </p:val>
                                        </p:tav>
                                        <p:tav tm="100000">
                                          <p:val>
                                            <p:strVal val="#ppt_x"/>
                                          </p:val>
                                        </p:tav>
                                      </p:tavLst>
                                    </p:anim>
                                    <p:anim calcmode="lin" valueType="num">
                                      <p:cBhvr>
                                        <p:cTn id="53" dur="75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animBg="1"/>
      <p:bldP spid="150" grpId="0"/>
      <p:bldP spid="15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3384100" y="3223808"/>
            <a:ext cx="2720775" cy="646331"/>
          </a:xfrm>
          <a:prstGeom prst="rect">
            <a:avLst/>
          </a:prstGeom>
          <a:noFill/>
        </p:spPr>
        <p:txBody>
          <a:bodyPr wrap="square" rtlCol="0">
            <a:spAutoFit/>
          </a:bodyPr>
          <a:lstStyle/>
          <a:p>
            <a:pPr algn="dist"/>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工作回顾</a:t>
            </a:r>
          </a:p>
        </p:txBody>
      </p:sp>
      <p:grpSp>
        <p:nvGrpSpPr>
          <p:cNvPr id="3" name="组合 2"/>
          <p:cNvGrpSpPr/>
          <p:nvPr/>
        </p:nvGrpSpPr>
        <p:grpSpPr>
          <a:xfrm>
            <a:off x="3844388" y="1315153"/>
            <a:ext cx="1800200" cy="1781180"/>
            <a:chOff x="3796529" y="1094059"/>
            <a:chExt cx="1800200" cy="1781180"/>
          </a:xfrm>
        </p:grpSpPr>
        <p:sp>
          <p:nvSpPr>
            <p:cNvPr id="2" name="椭圆 1"/>
            <p:cNvSpPr/>
            <p:nvPr/>
          </p:nvSpPr>
          <p:spPr>
            <a:xfrm>
              <a:off x="3796529" y="1094059"/>
              <a:ext cx="1800200" cy="1781180"/>
            </a:xfrm>
            <a:prstGeom prst="ellipse">
              <a:avLst/>
            </a:prstGeom>
            <a:solidFill>
              <a:srgbClr val="19836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5" name="TextBox 14"/>
            <p:cNvSpPr txBox="1"/>
            <p:nvPr/>
          </p:nvSpPr>
          <p:spPr>
            <a:xfrm>
              <a:off x="4300527" y="1384485"/>
              <a:ext cx="792205" cy="1200329"/>
            </a:xfrm>
            <a:prstGeom prst="rect">
              <a:avLst/>
            </a:prstGeom>
            <a:noFill/>
          </p:spPr>
          <p:txBody>
            <a:bodyPr wrap="none" rtlCol="0">
              <a:spAutoFit/>
            </a:bodyPr>
            <a:lstStyle/>
            <a:p>
              <a:pPr algn="ctr"/>
              <a:r>
                <a:rPr lang="en-US" altLang="zh-CN" sz="7200" b="1" spc="300" dirty="0">
                  <a:solidFill>
                    <a:schemeClr val="bg1">
                      <a:lumMod val="95000"/>
                    </a:schemeClr>
                  </a:solidFill>
                  <a:latin typeface="微软雅黑" panose="020B0503020204020204" pitchFamily="34" charset="-122"/>
                  <a:ea typeface="微软雅黑" panose="020B0503020204020204" pitchFamily="34" charset="-122"/>
                </a:rPr>
                <a:t>1</a:t>
              </a:r>
              <a:endParaRPr lang="zh-CN" altLang="en-US" sz="7200" b="1" spc="3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5" name="椭圆 4"/>
          <p:cNvSpPr/>
          <p:nvPr/>
        </p:nvSpPr>
        <p:spPr>
          <a:xfrm>
            <a:off x="3707904" y="1187677"/>
            <a:ext cx="2073168" cy="2036131"/>
          </a:xfrm>
          <a:prstGeom prst="ellipse">
            <a:avLst/>
          </a:prstGeom>
          <a:noFill/>
          <a:ln>
            <a:solidFill>
              <a:srgbClr val="1983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4"/>
          <a:srcRect l="1" t="-7085" r="-8797" b="-1"/>
          <a:stretch>
            <a:fillRect/>
          </a:stretch>
        </p:blipFill>
        <p:spPr>
          <a:xfrm rot="2455235">
            <a:off x="2703646" y="1536696"/>
            <a:ext cx="2311612" cy="1245139"/>
          </a:xfrm>
          <a:prstGeom prst="rect">
            <a:avLst/>
          </a:prstGeom>
        </p:spPr>
      </p:pic>
      <p:pic>
        <p:nvPicPr>
          <p:cNvPr id="9" name="图片 8"/>
          <p:cNvPicPr>
            <a:picLocks noChangeAspect="1"/>
          </p:cNvPicPr>
          <p:nvPr/>
        </p:nvPicPr>
        <p:blipFill>
          <a:blip r:embed="rId5"/>
          <a:stretch>
            <a:fillRect/>
          </a:stretch>
        </p:blipFill>
        <p:spPr>
          <a:xfrm rot="11562129">
            <a:off x="-121236" y="3650732"/>
            <a:ext cx="2113667" cy="1429529"/>
          </a:xfrm>
          <a:prstGeom prst="rect">
            <a:avLst/>
          </a:prstGeom>
        </p:spPr>
      </p:pic>
      <p:pic>
        <p:nvPicPr>
          <p:cNvPr id="10" name="图片 9"/>
          <p:cNvPicPr>
            <a:picLocks noChangeAspect="1"/>
          </p:cNvPicPr>
          <p:nvPr/>
        </p:nvPicPr>
        <p:blipFill>
          <a:blip r:embed="rId5"/>
          <a:stretch>
            <a:fillRect/>
          </a:stretch>
        </p:blipFill>
        <p:spPr>
          <a:xfrm rot="11562129" flipH="1" flipV="1">
            <a:off x="7295587" y="-35076"/>
            <a:ext cx="2113667" cy="14295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500"/>
                                        <p:tgtEl>
                                          <p:spTgt spid="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3500"/>
                            </p:stCondLst>
                            <p:childTnLst>
                              <p:par>
                                <p:cTn id="17" presetID="23" presetClass="entr" presetSubtype="3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750" fill="hold"/>
                                        <p:tgtEl>
                                          <p:spTgt spid="16"/>
                                        </p:tgtEl>
                                        <p:attrNameLst>
                                          <p:attrName>ppt_w</p:attrName>
                                        </p:attrNameLst>
                                      </p:cBhvr>
                                      <p:tavLst>
                                        <p:tav tm="0">
                                          <p:val>
                                            <p:strVal val="4*#ppt_w"/>
                                          </p:val>
                                        </p:tav>
                                        <p:tav tm="100000">
                                          <p:val>
                                            <p:strVal val="#ppt_w"/>
                                          </p:val>
                                        </p:tav>
                                      </p:tavLst>
                                    </p:anim>
                                    <p:anim calcmode="lin" valueType="num">
                                      <p:cBhvr>
                                        <p:cTn id="20" dur="75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六边形 21"/>
          <p:cNvSpPr/>
          <p:nvPr/>
        </p:nvSpPr>
        <p:spPr>
          <a:xfrm rot="16200000">
            <a:off x="588106" y="1299058"/>
            <a:ext cx="797366" cy="750462"/>
          </a:xfrm>
          <a:prstGeom prst="hexagon">
            <a:avLst/>
          </a:prstGeom>
          <a:solidFill>
            <a:srgbClr val="19836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667794" y="1410912"/>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bwMode="auto">
          <a:xfrm>
            <a:off x="1475655" y="1784941"/>
            <a:ext cx="2952328" cy="923330"/>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这里输入简单的文字概述这里输入简单文字概述简单的文字概述这里输入简单的文字概述这里输入</a:t>
            </a:r>
            <a:endParaRPr lang="zh-CN" altLang="en-US" sz="1200" dirty="0">
              <a:solidFill>
                <a:srgbClr val="2D2D2D"/>
              </a:solidFill>
              <a:latin typeface="Calibri" panose="020F0502020204030204" pitchFamily="34" charset="0"/>
            </a:endParaRPr>
          </a:p>
        </p:txBody>
      </p:sp>
      <p:sp>
        <p:nvSpPr>
          <p:cNvPr id="25" name="矩形 24"/>
          <p:cNvSpPr/>
          <p:nvPr/>
        </p:nvSpPr>
        <p:spPr bwMode="auto">
          <a:xfrm>
            <a:off x="1475654" y="1438283"/>
            <a:ext cx="2020887" cy="369332"/>
          </a:xfrm>
          <a:prstGeom prst="rect">
            <a:avLst/>
          </a:prstGeom>
        </p:spPr>
        <p:txBody>
          <a:bodyPr>
            <a:spAutoFit/>
          </a:bodyPr>
          <a:lstStyle/>
          <a:p>
            <a:pPr>
              <a:defRPr/>
            </a:pPr>
            <a:r>
              <a:rPr lang="zh-CN" altLang="en-US" dirty="0">
                <a:solidFill>
                  <a:srgbClr val="2D2D2D"/>
                </a:solidFill>
                <a:latin typeface="微软雅黑" panose="020B0503020204020204" pitchFamily="34" charset="-122"/>
                <a:ea typeface="微软雅黑" panose="020B0503020204020204" pitchFamily="34" charset="-122"/>
              </a:rPr>
              <a:t>输入相关标题</a:t>
            </a:r>
            <a:endParaRPr lang="zh-CN" altLang="en-US" dirty="0">
              <a:solidFill>
                <a:srgbClr val="2D2D2D"/>
              </a:solidFill>
            </a:endParaRPr>
          </a:p>
        </p:txBody>
      </p:sp>
      <p:sp>
        <p:nvSpPr>
          <p:cNvPr id="26" name="六边形 25"/>
          <p:cNvSpPr/>
          <p:nvPr/>
        </p:nvSpPr>
        <p:spPr>
          <a:xfrm rot="16200000">
            <a:off x="588105" y="3104537"/>
            <a:ext cx="797366" cy="750462"/>
          </a:xfrm>
          <a:prstGeom prst="hexagon">
            <a:avLst/>
          </a:prstGeom>
          <a:solidFill>
            <a:srgbClr val="19836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667793" y="3216391"/>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bwMode="auto">
          <a:xfrm>
            <a:off x="1475654" y="3590420"/>
            <a:ext cx="2952328" cy="923330"/>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这里输入简单的文字概述这里输入简单文字概述简单的文字概述这里输入简单的文字概述这里输入</a:t>
            </a:r>
            <a:endParaRPr lang="zh-CN" altLang="en-US" sz="1200" dirty="0">
              <a:solidFill>
                <a:srgbClr val="2D2D2D"/>
              </a:solidFill>
              <a:latin typeface="Calibri" panose="020F0502020204030204" pitchFamily="34" charset="0"/>
            </a:endParaRPr>
          </a:p>
        </p:txBody>
      </p:sp>
      <p:sp>
        <p:nvSpPr>
          <p:cNvPr id="29" name="矩形 28"/>
          <p:cNvSpPr/>
          <p:nvPr/>
        </p:nvSpPr>
        <p:spPr bwMode="auto">
          <a:xfrm>
            <a:off x="1475653" y="3243762"/>
            <a:ext cx="2020887" cy="369332"/>
          </a:xfrm>
          <a:prstGeom prst="rect">
            <a:avLst/>
          </a:prstGeom>
        </p:spPr>
        <p:txBody>
          <a:bodyPr>
            <a:spAutoFit/>
          </a:bodyPr>
          <a:lstStyle/>
          <a:p>
            <a:pPr>
              <a:defRPr/>
            </a:pPr>
            <a:r>
              <a:rPr lang="zh-CN" altLang="en-US" dirty="0">
                <a:solidFill>
                  <a:srgbClr val="2D2D2D"/>
                </a:solidFill>
                <a:latin typeface="微软雅黑" panose="020B0503020204020204" pitchFamily="34" charset="-122"/>
                <a:ea typeface="微软雅黑" panose="020B0503020204020204" pitchFamily="34" charset="-122"/>
              </a:rPr>
              <a:t>输入相关标题</a:t>
            </a:r>
            <a:endParaRPr lang="zh-CN" altLang="en-US" dirty="0">
              <a:solidFill>
                <a:srgbClr val="2D2D2D"/>
              </a:solidFill>
            </a:endParaRPr>
          </a:p>
        </p:txBody>
      </p:sp>
      <p:sp>
        <p:nvSpPr>
          <p:cNvPr id="30" name="六边形 29"/>
          <p:cNvSpPr/>
          <p:nvPr/>
        </p:nvSpPr>
        <p:spPr>
          <a:xfrm rot="16200000">
            <a:off x="4764571" y="1304338"/>
            <a:ext cx="797366" cy="750462"/>
          </a:xfrm>
          <a:prstGeom prst="hexagon">
            <a:avLst/>
          </a:prstGeom>
          <a:solidFill>
            <a:srgbClr val="19836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4844259" y="1416192"/>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bwMode="auto">
          <a:xfrm>
            <a:off x="5652120" y="1790221"/>
            <a:ext cx="2952328" cy="923330"/>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这里输入简单的文字概述这里输入简单文字概述简单的文字概述这里输入简单的文字概述这里输入</a:t>
            </a:r>
            <a:endParaRPr lang="zh-CN" altLang="en-US" sz="1200" dirty="0">
              <a:solidFill>
                <a:srgbClr val="2D2D2D"/>
              </a:solidFill>
              <a:latin typeface="Calibri" panose="020F0502020204030204" pitchFamily="34" charset="0"/>
            </a:endParaRPr>
          </a:p>
        </p:txBody>
      </p:sp>
      <p:sp>
        <p:nvSpPr>
          <p:cNvPr id="33" name="矩形 32"/>
          <p:cNvSpPr/>
          <p:nvPr/>
        </p:nvSpPr>
        <p:spPr bwMode="auto">
          <a:xfrm>
            <a:off x="5652119" y="1443563"/>
            <a:ext cx="2020887" cy="369332"/>
          </a:xfrm>
          <a:prstGeom prst="rect">
            <a:avLst/>
          </a:prstGeom>
        </p:spPr>
        <p:txBody>
          <a:bodyPr>
            <a:spAutoFit/>
          </a:bodyPr>
          <a:lstStyle/>
          <a:p>
            <a:pPr>
              <a:defRPr/>
            </a:pPr>
            <a:r>
              <a:rPr lang="zh-CN" altLang="en-US" dirty="0">
                <a:solidFill>
                  <a:srgbClr val="2D2D2D"/>
                </a:solidFill>
                <a:latin typeface="微软雅黑" panose="020B0503020204020204" pitchFamily="34" charset="-122"/>
                <a:ea typeface="微软雅黑" panose="020B0503020204020204" pitchFamily="34" charset="-122"/>
              </a:rPr>
              <a:t>输入相关标题</a:t>
            </a:r>
            <a:endParaRPr lang="zh-CN" altLang="en-US" dirty="0">
              <a:solidFill>
                <a:srgbClr val="2D2D2D"/>
              </a:solidFill>
            </a:endParaRPr>
          </a:p>
        </p:txBody>
      </p:sp>
      <p:sp>
        <p:nvSpPr>
          <p:cNvPr id="34" name="六边形 33"/>
          <p:cNvSpPr/>
          <p:nvPr/>
        </p:nvSpPr>
        <p:spPr>
          <a:xfrm rot="16200000">
            <a:off x="4764570" y="3109817"/>
            <a:ext cx="797366" cy="750462"/>
          </a:xfrm>
          <a:prstGeom prst="hexagon">
            <a:avLst/>
          </a:prstGeom>
          <a:solidFill>
            <a:srgbClr val="19836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844258" y="3221671"/>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bwMode="auto">
          <a:xfrm>
            <a:off x="5652119" y="3595700"/>
            <a:ext cx="2952328" cy="923330"/>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这里输入简单的文字概述这里输入简单文字概述简单的文字概述这里输入简单的文字概述这里输入</a:t>
            </a:r>
            <a:endParaRPr lang="zh-CN" altLang="en-US" sz="1200" dirty="0">
              <a:solidFill>
                <a:srgbClr val="2D2D2D"/>
              </a:solidFill>
              <a:latin typeface="Calibri" panose="020F0502020204030204" pitchFamily="34" charset="0"/>
            </a:endParaRPr>
          </a:p>
        </p:txBody>
      </p:sp>
      <p:sp>
        <p:nvSpPr>
          <p:cNvPr id="37" name="矩形 36"/>
          <p:cNvSpPr/>
          <p:nvPr/>
        </p:nvSpPr>
        <p:spPr bwMode="auto">
          <a:xfrm>
            <a:off x="5652118" y="3249042"/>
            <a:ext cx="2020887" cy="369332"/>
          </a:xfrm>
          <a:prstGeom prst="rect">
            <a:avLst/>
          </a:prstGeom>
        </p:spPr>
        <p:txBody>
          <a:bodyPr>
            <a:spAutoFit/>
          </a:bodyPr>
          <a:lstStyle/>
          <a:p>
            <a:pPr>
              <a:defRPr/>
            </a:pPr>
            <a:r>
              <a:rPr lang="zh-CN" altLang="en-US" dirty="0">
                <a:solidFill>
                  <a:srgbClr val="2D2D2D"/>
                </a:solidFill>
                <a:latin typeface="微软雅黑" panose="020B0503020204020204" pitchFamily="34" charset="-122"/>
                <a:ea typeface="微软雅黑" panose="020B0503020204020204" pitchFamily="34" charset="-122"/>
              </a:rPr>
              <a:t>输入相关标题</a:t>
            </a:r>
            <a:endParaRPr lang="zh-CN" altLang="en-US" dirty="0">
              <a:solidFill>
                <a:srgbClr val="2D2D2D"/>
              </a:solidFill>
            </a:endParaRPr>
          </a:p>
        </p:txBody>
      </p:sp>
      <p:grpSp>
        <p:nvGrpSpPr>
          <p:cNvPr id="2" name="组合 1"/>
          <p:cNvGrpSpPr/>
          <p:nvPr/>
        </p:nvGrpSpPr>
        <p:grpSpPr>
          <a:xfrm>
            <a:off x="106558" y="61896"/>
            <a:ext cx="2059113" cy="461665"/>
            <a:chOff x="106558" y="61896"/>
            <a:chExt cx="2059113" cy="461665"/>
          </a:xfrm>
        </p:grpSpPr>
        <p:sp>
          <p:nvSpPr>
            <p:cNvPr id="18" name="矩形 17"/>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19"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0-#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0-#ppt_w/2"/>
                                          </p:val>
                                        </p:tav>
                                        <p:tav tm="100000">
                                          <p:val>
                                            <p:strVal val="#ppt_x"/>
                                          </p:val>
                                        </p:tav>
                                      </p:tavLst>
                                    </p:anim>
                                    <p:anim calcmode="lin" valueType="num">
                                      <p:cBhvr additive="base">
                                        <p:cTn id="72" dur="500" fill="hold"/>
                                        <p:tgtEl>
                                          <p:spTgt spid="34"/>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P spid="26" grpId="0" animBg="1"/>
      <p:bldP spid="27" grpId="0"/>
      <p:bldP spid="28" grpId="0"/>
      <p:bldP spid="29" grpId="0"/>
      <p:bldP spid="30" grpId="0" animBg="1"/>
      <p:bldP spid="31" grpId="0"/>
      <p:bldP spid="32" grpId="0"/>
      <p:bldP spid="33" grpId="0"/>
      <p:bldP spid="34" grpId="0" animBg="1"/>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弧形 20"/>
          <p:cNvSpPr/>
          <p:nvPr/>
        </p:nvSpPr>
        <p:spPr>
          <a:xfrm>
            <a:off x="36532" y="1950436"/>
            <a:ext cx="11283303" cy="7859284"/>
          </a:xfrm>
          <a:prstGeom prst="arc">
            <a:avLst>
              <a:gd name="adj1" fmla="val 11249566"/>
              <a:gd name="adj2" fmla="val 19117320"/>
            </a:avLst>
          </a:prstGeom>
          <a:ln w="19050">
            <a:solidFill>
              <a:srgbClr val="1983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2" name="Straight Connector 23"/>
          <p:cNvCxnSpPr>
            <a:stCxn id="23" idx="4"/>
          </p:cNvCxnSpPr>
          <p:nvPr/>
        </p:nvCxnSpPr>
        <p:spPr>
          <a:xfrm>
            <a:off x="968048" y="2132598"/>
            <a:ext cx="0" cy="1535152"/>
          </a:xfrm>
          <a:prstGeom prst="line">
            <a:avLst/>
          </a:prstGeom>
          <a:ln w="3175" cmpd="sng">
            <a:solidFill>
              <a:srgbClr val="19836D"/>
            </a:solidFill>
          </a:ln>
          <a:effectLst/>
        </p:spPr>
        <p:style>
          <a:lnRef idx="2">
            <a:schemeClr val="accent1"/>
          </a:lnRef>
          <a:fillRef idx="0">
            <a:schemeClr val="accent1"/>
          </a:fillRef>
          <a:effectRef idx="1">
            <a:schemeClr val="accent1"/>
          </a:effectRef>
          <a:fontRef idx="minor">
            <a:schemeClr val="tx1"/>
          </a:fontRef>
        </p:style>
      </p:cxnSp>
      <p:sp>
        <p:nvSpPr>
          <p:cNvPr id="23" name="Oval 16"/>
          <p:cNvSpPr/>
          <p:nvPr/>
        </p:nvSpPr>
        <p:spPr>
          <a:xfrm>
            <a:off x="683568" y="1563638"/>
            <a:ext cx="568960" cy="568960"/>
          </a:xfrm>
          <a:prstGeom prst="ellipse">
            <a:avLst/>
          </a:prstGeom>
          <a:solidFill>
            <a:srgbClr val="19836D"/>
          </a:solidFill>
          <a:ln w="57150">
            <a:solidFill>
              <a:srgbClr val="19836D"/>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en-US" altLang="zh-CN" sz="1600" b="1" dirty="0">
                <a:solidFill>
                  <a:schemeClr val="bg1"/>
                </a:solidFill>
                <a:latin typeface="微软雅黑" panose="020B0503020204020204" pitchFamily="34" charset="-122"/>
                <a:ea typeface="微软雅黑" panose="020B0503020204020204" pitchFamily="34" charset="-122"/>
                <a:cs typeface="Gotham Light"/>
              </a:rPr>
              <a:t>2015</a:t>
            </a:r>
            <a:endParaRPr lang="en-US" sz="1600" b="1" dirty="0">
              <a:solidFill>
                <a:schemeClr val="bg1"/>
              </a:solidFill>
              <a:latin typeface="微软雅黑" panose="020B0503020204020204" pitchFamily="34" charset="-122"/>
              <a:ea typeface="微软雅黑" panose="020B0503020204020204" pitchFamily="34" charset="-122"/>
              <a:cs typeface="Gotham Light"/>
            </a:endParaRPr>
          </a:p>
        </p:txBody>
      </p:sp>
      <p:sp>
        <p:nvSpPr>
          <p:cNvPr id="24" name="Oval 20"/>
          <p:cNvSpPr/>
          <p:nvPr/>
        </p:nvSpPr>
        <p:spPr>
          <a:xfrm>
            <a:off x="922576" y="3667750"/>
            <a:ext cx="193040" cy="193040"/>
          </a:xfrm>
          <a:prstGeom prst="ellipse">
            <a:avLst/>
          </a:prstGeom>
          <a:solidFill>
            <a:schemeClr val="bg1"/>
          </a:solidFill>
          <a:ln w="28575" cmpd="sng">
            <a:solidFill>
              <a:srgbClr val="19836D"/>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25" name="Rectangle 18"/>
          <p:cNvSpPr/>
          <p:nvPr/>
        </p:nvSpPr>
        <p:spPr>
          <a:xfrm>
            <a:off x="1353706" y="1570896"/>
            <a:ext cx="1850142" cy="784830"/>
          </a:xfrm>
          <a:prstGeom prst="rect">
            <a:avLst/>
          </a:prstGeom>
        </p:spPr>
        <p:txBody>
          <a:bodyPr wrap="square">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第一个成功案例</a:t>
            </a:r>
            <a:endParaRPr 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cxnSp>
        <p:nvCxnSpPr>
          <p:cNvPr id="26" name="Straight Connector 24"/>
          <p:cNvCxnSpPr>
            <a:stCxn id="28" idx="4"/>
            <a:endCxn id="27" idx="0"/>
          </p:cNvCxnSpPr>
          <p:nvPr/>
        </p:nvCxnSpPr>
        <p:spPr>
          <a:xfrm>
            <a:off x="2179320" y="2908806"/>
            <a:ext cx="0" cy="872490"/>
          </a:xfrm>
          <a:prstGeom prst="line">
            <a:avLst/>
          </a:prstGeom>
          <a:ln w="3175" cmpd="sng">
            <a:solidFill>
              <a:srgbClr val="19836D"/>
            </a:solidFill>
          </a:ln>
          <a:effectLst/>
        </p:spPr>
        <p:style>
          <a:lnRef idx="2">
            <a:schemeClr val="accent1"/>
          </a:lnRef>
          <a:fillRef idx="0">
            <a:schemeClr val="accent1"/>
          </a:fillRef>
          <a:effectRef idx="1">
            <a:schemeClr val="accent1"/>
          </a:effectRef>
          <a:fontRef idx="minor">
            <a:schemeClr val="tx1"/>
          </a:fontRef>
        </p:style>
      </p:cxnSp>
      <p:sp>
        <p:nvSpPr>
          <p:cNvPr id="27" name="Oval 17"/>
          <p:cNvSpPr/>
          <p:nvPr/>
        </p:nvSpPr>
        <p:spPr>
          <a:xfrm>
            <a:off x="1894840" y="3781296"/>
            <a:ext cx="568960" cy="568960"/>
          </a:xfrm>
          <a:prstGeom prst="ellipse">
            <a:avLst/>
          </a:prstGeom>
          <a:solidFill>
            <a:srgbClr val="19836D"/>
          </a:solidFill>
          <a:ln w="57150">
            <a:solidFill>
              <a:srgbClr val="19836D"/>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en-US" altLang="zh-CN" sz="1600" b="1" dirty="0">
                <a:solidFill>
                  <a:schemeClr val="bg1"/>
                </a:solidFill>
                <a:latin typeface="微软雅黑" panose="020B0503020204020204" pitchFamily="34" charset="-122"/>
                <a:ea typeface="微软雅黑" panose="020B0503020204020204" pitchFamily="34" charset="-122"/>
                <a:cs typeface="Gotham Light"/>
              </a:rPr>
              <a:t>2016</a:t>
            </a:r>
            <a:endParaRPr lang="en-US" sz="1600" b="1" dirty="0">
              <a:solidFill>
                <a:schemeClr val="bg1"/>
              </a:solidFill>
              <a:latin typeface="微软雅黑" panose="020B0503020204020204" pitchFamily="34" charset="-122"/>
              <a:ea typeface="微软雅黑" panose="020B0503020204020204" pitchFamily="34" charset="-122"/>
              <a:cs typeface="Gotham Light"/>
            </a:endParaRPr>
          </a:p>
        </p:txBody>
      </p:sp>
      <p:sp>
        <p:nvSpPr>
          <p:cNvPr id="28" name="Oval 21"/>
          <p:cNvSpPr/>
          <p:nvPr/>
        </p:nvSpPr>
        <p:spPr>
          <a:xfrm>
            <a:off x="2082800" y="2715766"/>
            <a:ext cx="193040" cy="193040"/>
          </a:xfrm>
          <a:prstGeom prst="ellipse">
            <a:avLst/>
          </a:prstGeom>
          <a:solidFill>
            <a:schemeClr val="bg1"/>
          </a:solidFill>
          <a:ln w="28575" cmpd="sng">
            <a:solidFill>
              <a:srgbClr val="19836D"/>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29" name="Rectangle 19"/>
          <p:cNvSpPr/>
          <p:nvPr/>
        </p:nvSpPr>
        <p:spPr>
          <a:xfrm>
            <a:off x="2627784" y="4064754"/>
            <a:ext cx="2667000" cy="523220"/>
          </a:xfrm>
          <a:prstGeom prst="rect">
            <a:avLst/>
          </a:prstGeom>
        </p:spPr>
        <p:txBody>
          <a:bodyPr wrap="square">
            <a:spAutoFit/>
          </a:bodyPr>
          <a:lstStyle/>
          <a:p>
            <a:r>
              <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100,000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会员数</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cxnSp>
        <p:nvCxnSpPr>
          <p:cNvPr id="30" name="Straight Connector 35"/>
          <p:cNvCxnSpPr>
            <a:stCxn id="32" idx="4"/>
            <a:endCxn id="31" idx="0"/>
          </p:cNvCxnSpPr>
          <p:nvPr/>
        </p:nvCxnSpPr>
        <p:spPr>
          <a:xfrm>
            <a:off x="3508766" y="2332742"/>
            <a:ext cx="0" cy="201930"/>
          </a:xfrm>
          <a:prstGeom prst="line">
            <a:avLst/>
          </a:prstGeom>
          <a:ln w="3175" cmpd="sng">
            <a:solidFill>
              <a:srgbClr val="19836D"/>
            </a:solidFill>
          </a:ln>
          <a:effectLst/>
        </p:spPr>
        <p:style>
          <a:lnRef idx="2">
            <a:schemeClr val="accent1"/>
          </a:lnRef>
          <a:fillRef idx="0">
            <a:schemeClr val="accent1"/>
          </a:fillRef>
          <a:effectRef idx="1">
            <a:schemeClr val="accent1"/>
          </a:effectRef>
          <a:fontRef idx="minor">
            <a:schemeClr val="tx1"/>
          </a:fontRef>
        </p:style>
      </p:cxnSp>
      <p:sp>
        <p:nvSpPr>
          <p:cNvPr id="31" name="Oval 32"/>
          <p:cNvSpPr/>
          <p:nvPr/>
        </p:nvSpPr>
        <p:spPr>
          <a:xfrm>
            <a:off x="3224286" y="2534672"/>
            <a:ext cx="568960" cy="568960"/>
          </a:xfrm>
          <a:prstGeom prst="ellipse">
            <a:avLst/>
          </a:prstGeom>
          <a:solidFill>
            <a:srgbClr val="19836D"/>
          </a:solidFill>
          <a:ln w="57150">
            <a:solidFill>
              <a:srgbClr val="19836D"/>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en-US" altLang="zh-CN" sz="1600" b="1" dirty="0">
                <a:solidFill>
                  <a:schemeClr val="bg1"/>
                </a:solidFill>
                <a:latin typeface="微软雅黑" panose="020B0503020204020204" pitchFamily="34" charset="-122"/>
                <a:ea typeface="微软雅黑" panose="020B0503020204020204" pitchFamily="34" charset="-122"/>
                <a:cs typeface="Gotham Light"/>
              </a:rPr>
              <a:t>2017</a:t>
            </a:r>
            <a:endParaRPr lang="en-US" sz="1600" b="1" dirty="0">
              <a:solidFill>
                <a:schemeClr val="bg1"/>
              </a:solidFill>
              <a:latin typeface="微软雅黑" panose="020B0503020204020204" pitchFamily="34" charset="-122"/>
              <a:ea typeface="微软雅黑" panose="020B0503020204020204" pitchFamily="34" charset="-122"/>
              <a:cs typeface="Gotham Light"/>
            </a:endParaRPr>
          </a:p>
        </p:txBody>
      </p:sp>
      <p:sp>
        <p:nvSpPr>
          <p:cNvPr id="32" name="Oval 34"/>
          <p:cNvSpPr/>
          <p:nvPr/>
        </p:nvSpPr>
        <p:spPr>
          <a:xfrm>
            <a:off x="3412246" y="2139702"/>
            <a:ext cx="193040" cy="193040"/>
          </a:xfrm>
          <a:prstGeom prst="ellipse">
            <a:avLst/>
          </a:prstGeom>
          <a:solidFill>
            <a:schemeClr val="bg1"/>
          </a:solidFill>
          <a:ln w="28575" cmpd="sng">
            <a:solidFill>
              <a:srgbClr val="19836D"/>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3" name="Rectangle 33"/>
          <p:cNvSpPr/>
          <p:nvPr/>
        </p:nvSpPr>
        <p:spPr>
          <a:xfrm>
            <a:off x="3906521" y="2787774"/>
            <a:ext cx="1817608" cy="707886"/>
          </a:xfrm>
          <a:prstGeom prst="rect">
            <a:avLst/>
          </a:prstGeom>
        </p:spPr>
        <p:txBody>
          <a:bodyPr wrap="square">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里程碑</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cxnSp>
        <p:nvCxnSpPr>
          <p:cNvPr id="34" name="Straight Connector 30"/>
          <p:cNvCxnSpPr/>
          <p:nvPr/>
        </p:nvCxnSpPr>
        <p:spPr>
          <a:xfrm>
            <a:off x="4922728" y="1290484"/>
            <a:ext cx="0" cy="591944"/>
          </a:xfrm>
          <a:prstGeom prst="line">
            <a:avLst/>
          </a:prstGeom>
          <a:ln w="3175" cmpd="sng">
            <a:solidFill>
              <a:srgbClr val="19836D"/>
            </a:solidFill>
          </a:ln>
          <a:effectLst/>
        </p:spPr>
        <p:style>
          <a:lnRef idx="2">
            <a:schemeClr val="accent1"/>
          </a:lnRef>
          <a:fillRef idx="0">
            <a:schemeClr val="accent1"/>
          </a:fillRef>
          <a:effectRef idx="1">
            <a:schemeClr val="accent1"/>
          </a:effectRef>
          <a:fontRef idx="minor">
            <a:schemeClr val="tx1"/>
          </a:fontRef>
        </p:style>
      </p:cxnSp>
      <p:sp>
        <p:nvSpPr>
          <p:cNvPr id="35" name="Oval 27"/>
          <p:cNvSpPr/>
          <p:nvPr/>
        </p:nvSpPr>
        <p:spPr>
          <a:xfrm>
            <a:off x="4638248" y="699542"/>
            <a:ext cx="568960" cy="568960"/>
          </a:xfrm>
          <a:prstGeom prst="ellipse">
            <a:avLst/>
          </a:prstGeom>
          <a:solidFill>
            <a:srgbClr val="19836D"/>
          </a:solidFill>
          <a:ln w="57150">
            <a:solidFill>
              <a:srgbClr val="19836D"/>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en-US" altLang="zh-CN" sz="1600" b="1" dirty="0">
                <a:solidFill>
                  <a:schemeClr val="bg1"/>
                </a:solidFill>
                <a:latin typeface="微软雅黑" panose="020B0503020204020204" pitchFamily="34" charset="-122"/>
                <a:ea typeface="微软雅黑" panose="020B0503020204020204" pitchFamily="34" charset="-122"/>
                <a:cs typeface="Gotham Light"/>
              </a:rPr>
              <a:t>2018</a:t>
            </a:r>
            <a:endParaRPr lang="en-US" sz="1600" b="1" dirty="0">
              <a:solidFill>
                <a:schemeClr val="bg1"/>
              </a:solidFill>
              <a:latin typeface="微软雅黑" panose="020B0503020204020204" pitchFamily="34" charset="-122"/>
              <a:ea typeface="微软雅黑" panose="020B0503020204020204" pitchFamily="34" charset="-122"/>
              <a:cs typeface="Gotham Light"/>
            </a:endParaRPr>
          </a:p>
        </p:txBody>
      </p:sp>
      <p:sp>
        <p:nvSpPr>
          <p:cNvPr id="36" name="Rectangle 28"/>
          <p:cNvSpPr/>
          <p:nvPr/>
        </p:nvSpPr>
        <p:spPr>
          <a:xfrm>
            <a:off x="5249771" y="997468"/>
            <a:ext cx="2634597" cy="523220"/>
          </a:xfrm>
          <a:prstGeom prst="rect">
            <a:avLst/>
          </a:prstGeom>
        </p:spPr>
        <p:txBody>
          <a:bodyPr wrap="square">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目标达成</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7" name="Oval 29"/>
          <p:cNvSpPr/>
          <p:nvPr/>
        </p:nvSpPr>
        <p:spPr>
          <a:xfrm>
            <a:off x="4826208" y="1889532"/>
            <a:ext cx="193040" cy="193040"/>
          </a:xfrm>
          <a:prstGeom prst="ellipse">
            <a:avLst/>
          </a:prstGeom>
          <a:solidFill>
            <a:schemeClr val="bg1"/>
          </a:solidFill>
          <a:ln w="28575" cmpd="sng">
            <a:solidFill>
              <a:srgbClr val="19836D"/>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cxnSp>
        <p:nvCxnSpPr>
          <p:cNvPr id="38" name="Straight Connector 45"/>
          <p:cNvCxnSpPr>
            <a:stCxn id="41" idx="4"/>
            <a:endCxn id="39" idx="0"/>
          </p:cNvCxnSpPr>
          <p:nvPr/>
        </p:nvCxnSpPr>
        <p:spPr>
          <a:xfrm>
            <a:off x="6296640" y="2044710"/>
            <a:ext cx="0" cy="1110208"/>
          </a:xfrm>
          <a:prstGeom prst="line">
            <a:avLst/>
          </a:prstGeom>
          <a:ln w="3175" cmpd="sng">
            <a:solidFill>
              <a:srgbClr val="19836D"/>
            </a:solidFill>
          </a:ln>
          <a:effectLst/>
        </p:spPr>
        <p:style>
          <a:lnRef idx="2">
            <a:schemeClr val="accent1"/>
          </a:lnRef>
          <a:fillRef idx="0">
            <a:schemeClr val="accent1"/>
          </a:fillRef>
          <a:effectRef idx="1">
            <a:schemeClr val="accent1"/>
          </a:effectRef>
          <a:fontRef idx="minor">
            <a:schemeClr val="tx1"/>
          </a:fontRef>
        </p:style>
      </p:cxnSp>
      <p:sp>
        <p:nvSpPr>
          <p:cNvPr id="39" name="Oval 42"/>
          <p:cNvSpPr/>
          <p:nvPr/>
        </p:nvSpPr>
        <p:spPr>
          <a:xfrm>
            <a:off x="6012160" y="3154918"/>
            <a:ext cx="568960" cy="568960"/>
          </a:xfrm>
          <a:prstGeom prst="ellipse">
            <a:avLst/>
          </a:prstGeom>
          <a:solidFill>
            <a:srgbClr val="19836D"/>
          </a:solidFill>
          <a:ln w="57150">
            <a:solidFill>
              <a:srgbClr val="19836D"/>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en-US" altLang="zh-CN" sz="1600" b="1" dirty="0">
                <a:solidFill>
                  <a:schemeClr val="bg1"/>
                </a:solidFill>
                <a:latin typeface="微软雅黑" panose="020B0503020204020204" pitchFamily="34" charset="-122"/>
                <a:ea typeface="微软雅黑" panose="020B0503020204020204" pitchFamily="34" charset="-122"/>
                <a:cs typeface="Gotham Light"/>
              </a:rPr>
              <a:t>2019</a:t>
            </a:r>
            <a:endParaRPr lang="en-US" sz="1600" b="1" dirty="0">
              <a:solidFill>
                <a:schemeClr val="bg1"/>
              </a:solidFill>
              <a:latin typeface="微软雅黑" panose="020B0503020204020204" pitchFamily="34" charset="-122"/>
              <a:ea typeface="微软雅黑" panose="020B0503020204020204" pitchFamily="34" charset="-122"/>
              <a:cs typeface="Gotham Light"/>
            </a:endParaRPr>
          </a:p>
        </p:txBody>
      </p:sp>
      <p:sp>
        <p:nvSpPr>
          <p:cNvPr id="40" name="Rectangle 43"/>
          <p:cNvSpPr/>
          <p:nvPr/>
        </p:nvSpPr>
        <p:spPr>
          <a:xfrm>
            <a:off x="6816288" y="3409181"/>
            <a:ext cx="1788160" cy="707886"/>
          </a:xfrm>
          <a:prstGeom prst="rect">
            <a:avLst/>
          </a:prstGeom>
        </p:spPr>
        <p:txBody>
          <a:bodyPr wrap="square">
            <a:sp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10</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亿销售额</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41" name="Oval 44"/>
          <p:cNvSpPr/>
          <p:nvPr/>
        </p:nvSpPr>
        <p:spPr>
          <a:xfrm>
            <a:off x="6200120" y="1851670"/>
            <a:ext cx="193040" cy="193040"/>
          </a:xfrm>
          <a:prstGeom prst="ellipse">
            <a:avLst/>
          </a:prstGeom>
          <a:solidFill>
            <a:schemeClr val="bg1"/>
          </a:solidFill>
          <a:ln w="28575" cmpd="sng">
            <a:solidFill>
              <a:srgbClr val="19836D"/>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accent5"/>
              </a:solidFill>
              <a:latin typeface="微软雅黑" panose="020B0503020204020204" pitchFamily="34" charset="-122"/>
              <a:ea typeface="微软雅黑" panose="020B0503020204020204" pitchFamily="34" charset="-122"/>
              <a:cs typeface="Gotham Light"/>
            </a:endParaRPr>
          </a:p>
        </p:txBody>
      </p:sp>
      <p:grpSp>
        <p:nvGrpSpPr>
          <p:cNvPr id="42" name="组合 41"/>
          <p:cNvGrpSpPr/>
          <p:nvPr/>
        </p:nvGrpSpPr>
        <p:grpSpPr>
          <a:xfrm>
            <a:off x="106558" y="61896"/>
            <a:ext cx="2059113" cy="461665"/>
            <a:chOff x="106558" y="61896"/>
            <a:chExt cx="2059113" cy="461665"/>
          </a:xfrm>
        </p:grpSpPr>
        <p:sp>
          <p:nvSpPr>
            <p:cNvPr id="43" name="矩形 42"/>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44"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50"/>
                                        <p:tgtEl>
                                          <p:spTgt spid="24"/>
                                        </p:tgtEl>
                                      </p:cBhvr>
                                    </p:animEffect>
                                  </p:childTnLst>
                                </p:cTn>
                              </p:par>
                              <p:par>
                                <p:cTn id="12" presetID="10" presetClass="entr" presetSubtype="0" fill="hold" nodeType="withEffect">
                                  <p:stCondLst>
                                    <p:cond delay="1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5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5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250"/>
                                        <p:tgtEl>
                                          <p:spTgt spid="2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50"/>
                                        <p:tgtEl>
                                          <p:spTgt spid="28"/>
                                        </p:tgtEl>
                                      </p:cBhvr>
                                    </p:animEffect>
                                  </p:childTnLst>
                                </p:cTn>
                              </p:par>
                              <p:par>
                                <p:cTn id="25" presetID="10" presetClass="entr" presetSubtype="0" fill="hold" nodeType="withEffect">
                                  <p:stCondLst>
                                    <p:cond delay="1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5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5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250"/>
                                        <p:tgtEl>
                                          <p:spTgt spid="2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50"/>
                                        <p:tgtEl>
                                          <p:spTgt spid="32"/>
                                        </p:tgtEl>
                                      </p:cBhvr>
                                    </p:animEffect>
                                  </p:childTnLst>
                                </p:cTn>
                              </p:par>
                              <p:par>
                                <p:cTn id="38" presetID="10" presetClass="entr" presetSubtype="0" fill="hold" nodeType="withEffect">
                                  <p:stCondLst>
                                    <p:cond delay="1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25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5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50"/>
                                        <p:tgtEl>
                                          <p:spTgt spid="33"/>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250"/>
                                        <p:tgtEl>
                                          <p:spTgt spid="37"/>
                                        </p:tgtEl>
                                      </p:cBhvr>
                                    </p:animEffect>
                                  </p:childTnLst>
                                </p:cTn>
                              </p:par>
                              <p:par>
                                <p:cTn id="51" presetID="10" presetClass="entr" presetSubtype="0" fill="hold" nodeType="withEffect">
                                  <p:stCondLst>
                                    <p:cond delay="10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25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25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250"/>
                                        <p:tgtEl>
                                          <p:spTgt spid="36"/>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250"/>
                                        <p:tgtEl>
                                          <p:spTgt spid="41"/>
                                        </p:tgtEl>
                                      </p:cBhvr>
                                    </p:animEffect>
                                  </p:childTnLst>
                                </p:cTn>
                              </p:par>
                              <p:par>
                                <p:cTn id="64" presetID="10" presetClass="entr" presetSubtype="0" fill="hold" nodeType="withEffect">
                                  <p:stCondLst>
                                    <p:cond delay="10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250"/>
                                        <p:tgtEl>
                                          <p:spTgt spid="3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5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p:bldP spid="27" grpId="0" animBg="1"/>
      <p:bldP spid="28" grpId="0" animBg="1"/>
      <p:bldP spid="29" grpId="0"/>
      <p:bldP spid="31" grpId="0" animBg="1"/>
      <p:bldP spid="32" grpId="0" animBg="1"/>
      <p:bldP spid="33" grpId="0"/>
      <p:bldP spid="35" grpId="0" animBg="1"/>
      <p:bldP spid="36" grpId="0"/>
      <p:bldP spid="37" grpId="0" animBg="1"/>
      <p:bldP spid="39" grpId="0" animBg="1"/>
      <p:bldP spid="40" grpId="0"/>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5"/>
          <p:cNvSpPr/>
          <p:nvPr/>
        </p:nvSpPr>
        <p:spPr>
          <a:xfrm>
            <a:off x="2317930" y="2834308"/>
            <a:ext cx="1667905" cy="830461"/>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19836D"/>
          </a:solidFill>
          <a:ln w="12700" cap="flat" cmpd="sng" algn="ctr">
            <a:noFill/>
            <a:prstDash val="solid"/>
            <a:miter lim="800000"/>
          </a:ln>
          <a:effectLst/>
        </p:spPr>
        <p:txBody>
          <a:bodyPr lIns="68566" tIns="34283" rIns="68566" bIns="34283"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9" name="Freeform 6"/>
          <p:cNvSpPr/>
          <p:nvPr/>
        </p:nvSpPr>
        <p:spPr>
          <a:xfrm flipV="1">
            <a:off x="863203" y="2003847"/>
            <a:ext cx="1667904" cy="830461"/>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19836D"/>
          </a:solidFill>
          <a:ln w="12700" cap="flat" cmpd="sng" algn="ctr">
            <a:noFill/>
            <a:prstDash val="solid"/>
            <a:miter lim="800000"/>
          </a:ln>
          <a:effectLst/>
        </p:spPr>
        <p:txBody>
          <a:bodyPr lIns="68566" tIns="34283" rIns="68566" bIns="34283"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0" name="Freeform 7"/>
          <p:cNvSpPr/>
          <p:nvPr/>
        </p:nvSpPr>
        <p:spPr>
          <a:xfrm>
            <a:off x="5227385" y="2834308"/>
            <a:ext cx="1667905" cy="830461"/>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19836D"/>
          </a:solidFill>
          <a:ln w="12700" cap="flat" cmpd="sng" algn="ctr">
            <a:noFill/>
            <a:prstDash val="solid"/>
            <a:miter lim="800000"/>
          </a:ln>
          <a:effectLst/>
        </p:spPr>
        <p:txBody>
          <a:bodyPr lIns="68566" tIns="34283" rIns="68566" bIns="34283"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1" name="Freeform 8"/>
          <p:cNvSpPr/>
          <p:nvPr/>
        </p:nvSpPr>
        <p:spPr>
          <a:xfrm flipV="1">
            <a:off x="3772658" y="2003847"/>
            <a:ext cx="1667904" cy="830461"/>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19836D"/>
          </a:solidFill>
          <a:ln w="12700" cap="flat" cmpd="sng" algn="ctr">
            <a:noFill/>
            <a:prstDash val="solid"/>
            <a:miter lim="800000"/>
          </a:ln>
          <a:effectLst/>
        </p:spPr>
        <p:txBody>
          <a:bodyPr lIns="68566" tIns="34283" rIns="68566" bIns="34283"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2" name="Freeform 9"/>
          <p:cNvSpPr/>
          <p:nvPr/>
        </p:nvSpPr>
        <p:spPr>
          <a:xfrm flipV="1">
            <a:off x="6682113" y="2003847"/>
            <a:ext cx="1667904" cy="830461"/>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19836D"/>
          </a:solidFill>
          <a:ln w="12700" cap="flat" cmpd="sng" algn="ctr">
            <a:noFill/>
            <a:prstDash val="solid"/>
            <a:miter lim="800000"/>
          </a:ln>
          <a:effectLst/>
        </p:spPr>
        <p:txBody>
          <a:bodyPr lIns="68566" tIns="34283" rIns="68566" bIns="34283"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43" name="Group 1"/>
          <p:cNvGrpSpPr/>
          <p:nvPr/>
        </p:nvGrpSpPr>
        <p:grpSpPr bwMode="auto">
          <a:xfrm>
            <a:off x="1076380" y="3632547"/>
            <a:ext cx="1237382" cy="811411"/>
            <a:chOff x="1413150" y="4179496"/>
            <a:chExt cx="1650340" cy="1081933"/>
          </a:xfrm>
        </p:grpSpPr>
        <p:sp>
          <p:nvSpPr>
            <p:cNvPr id="44" name="Text Placeholder 32"/>
            <p:cNvSpPr txBox="1"/>
            <p:nvPr/>
          </p:nvSpPr>
          <p:spPr bwMode="auto">
            <a:xfrm>
              <a:off x="1413150" y="4455669"/>
              <a:ext cx="1650340" cy="8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r>
                <a:rPr lang="zh-CN" altLang="en-US" sz="1050" kern="0" dirty="0">
                  <a:solidFill>
                    <a:srgbClr val="7E7E7E"/>
                  </a:solidFill>
                  <a:latin typeface="微软雅黑" panose="020B0503020204020204" pitchFamily="34" charset="-122"/>
                  <a:ea typeface="微软雅黑" panose="020B0503020204020204" pitchFamily="34" charset="-122"/>
                </a:rPr>
                <a:t>在此添加内容在此添加内容在此添加内容在此添加内容在此添加内容</a:t>
              </a:r>
            </a:p>
          </p:txBody>
        </p:sp>
        <p:sp>
          <p:nvSpPr>
            <p:cNvPr id="45" name="Text Placeholder 33"/>
            <p:cNvSpPr txBox="1"/>
            <p:nvPr/>
          </p:nvSpPr>
          <p:spPr bwMode="auto">
            <a:xfrm>
              <a:off x="1413151" y="4179496"/>
              <a:ext cx="1650338" cy="3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lnSpc>
                  <a:spcPct val="90000"/>
                </a:lnSpc>
                <a:spcBef>
                  <a:spcPts val="280"/>
                </a:spcBef>
              </a:pPr>
              <a:r>
                <a:rPr lang="zh-CN" altLang="en-US" sz="1600" kern="0" dirty="0">
                  <a:solidFill>
                    <a:srgbClr val="041B31"/>
                  </a:solidFill>
                  <a:latin typeface="微软雅黑" panose="020B0503020204020204" pitchFamily="34" charset="-122"/>
                  <a:ea typeface="微软雅黑" panose="020B0503020204020204" pitchFamily="34" charset="-122"/>
                </a:rPr>
                <a:t>输入你的标题</a:t>
              </a:r>
            </a:p>
          </p:txBody>
        </p:sp>
      </p:grpSp>
      <p:sp>
        <p:nvSpPr>
          <p:cNvPr id="46" name="Oval 12"/>
          <p:cNvSpPr>
            <a:spLocks noChangeAspect="1"/>
          </p:cNvSpPr>
          <p:nvPr/>
        </p:nvSpPr>
        <p:spPr>
          <a:xfrm>
            <a:off x="1263953" y="2398539"/>
            <a:ext cx="862237" cy="862013"/>
          </a:xfrm>
          <a:prstGeom prst="ellipse">
            <a:avLst/>
          </a:prstGeom>
          <a:solidFill>
            <a:srgbClr val="19836D"/>
          </a:solidFill>
          <a:ln w="12700" cap="flat" cmpd="sng" algn="ctr">
            <a:noFill/>
            <a:prstDash val="solid"/>
            <a:miter lim="800000"/>
          </a:ln>
          <a:effectLst/>
        </p:spPr>
        <p:txBody>
          <a:bodyPr lIns="68566" tIns="34283" rIns="68566" bIns="34283"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7" name="Oval 13"/>
          <p:cNvSpPr>
            <a:spLocks noChangeAspect="1"/>
          </p:cNvSpPr>
          <p:nvPr/>
        </p:nvSpPr>
        <p:spPr>
          <a:xfrm>
            <a:off x="2720466" y="2398539"/>
            <a:ext cx="861642" cy="862013"/>
          </a:xfrm>
          <a:prstGeom prst="ellipse">
            <a:avLst/>
          </a:prstGeom>
          <a:solidFill>
            <a:srgbClr val="19836D"/>
          </a:solidFill>
          <a:ln w="12700" cap="flat" cmpd="sng" algn="ctr">
            <a:noFill/>
            <a:prstDash val="solid"/>
            <a:miter lim="800000"/>
          </a:ln>
          <a:effectLst/>
        </p:spPr>
        <p:txBody>
          <a:bodyPr lIns="68566" tIns="34283" rIns="68566" bIns="34283"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8" name="Oval 14"/>
          <p:cNvSpPr>
            <a:spLocks noChangeAspect="1"/>
          </p:cNvSpPr>
          <p:nvPr/>
        </p:nvSpPr>
        <p:spPr>
          <a:xfrm>
            <a:off x="4175194" y="2398539"/>
            <a:ext cx="861641" cy="862013"/>
          </a:xfrm>
          <a:prstGeom prst="ellipse">
            <a:avLst/>
          </a:prstGeom>
          <a:solidFill>
            <a:srgbClr val="19836D"/>
          </a:solidFill>
          <a:ln w="12700" cap="flat" cmpd="sng" algn="ctr">
            <a:noFill/>
            <a:prstDash val="solid"/>
            <a:miter lim="800000"/>
          </a:ln>
          <a:effectLst/>
        </p:spPr>
        <p:txBody>
          <a:bodyPr lIns="68566" tIns="34283" rIns="68566" bIns="34283"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Oval 15"/>
          <p:cNvSpPr>
            <a:spLocks noChangeAspect="1"/>
          </p:cNvSpPr>
          <p:nvPr/>
        </p:nvSpPr>
        <p:spPr>
          <a:xfrm>
            <a:off x="5629921" y="2398539"/>
            <a:ext cx="861642" cy="862013"/>
          </a:xfrm>
          <a:prstGeom prst="ellipse">
            <a:avLst/>
          </a:prstGeom>
          <a:solidFill>
            <a:srgbClr val="19836D"/>
          </a:solidFill>
          <a:ln w="12700" cap="flat" cmpd="sng" algn="ctr">
            <a:noFill/>
            <a:prstDash val="solid"/>
            <a:miter lim="800000"/>
          </a:ln>
          <a:effectLst/>
        </p:spPr>
        <p:txBody>
          <a:bodyPr lIns="68566" tIns="34283" rIns="68566" bIns="34283"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0" name="Oval 16"/>
          <p:cNvSpPr>
            <a:spLocks noChangeAspect="1"/>
          </p:cNvSpPr>
          <p:nvPr/>
        </p:nvSpPr>
        <p:spPr>
          <a:xfrm>
            <a:off x="7084648" y="2398539"/>
            <a:ext cx="861641" cy="862013"/>
          </a:xfrm>
          <a:prstGeom prst="ellipse">
            <a:avLst/>
          </a:prstGeom>
          <a:solidFill>
            <a:srgbClr val="19836D"/>
          </a:solidFill>
          <a:ln w="12700" cap="flat" cmpd="sng" algn="ctr">
            <a:noFill/>
            <a:prstDash val="solid"/>
            <a:miter lim="800000"/>
          </a:ln>
          <a:effectLst/>
        </p:spPr>
        <p:txBody>
          <a:bodyPr lIns="68566" tIns="34283" rIns="68566" bIns="34283"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en-US" altLang="zh-CN"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51" name="Group 25"/>
          <p:cNvGrpSpPr/>
          <p:nvPr/>
        </p:nvGrpSpPr>
        <p:grpSpPr bwMode="auto">
          <a:xfrm>
            <a:off x="2534681" y="1275606"/>
            <a:ext cx="1237977" cy="811411"/>
            <a:chOff x="1413150" y="4179496"/>
            <a:chExt cx="1650340" cy="1081933"/>
          </a:xfrm>
        </p:grpSpPr>
        <p:sp>
          <p:nvSpPr>
            <p:cNvPr id="52" name="Text Placeholder 32"/>
            <p:cNvSpPr txBox="1"/>
            <p:nvPr/>
          </p:nvSpPr>
          <p:spPr bwMode="auto">
            <a:xfrm>
              <a:off x="1413150" y="4455669"/>
              <a:ext cx="1650340" cy="8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r>
                <a:rPr lang="zh-CN" altLang="en-US" sz="1050" kern="0" dirty="0">
                  <a:solidFill>
                    <a:srgbClr val="7E7E7E"/>
                  </a:solidFill>
                  <a:latin typeface="微软雅黑" panose="020B0503020204020204" pitchFamily="34" charset="-122"/>
                  <a:ea typeface="微软雅黑" panose="020B0503020204020204" pitchFamily="34" charset="-122"/>
                </a:rPr>
                <a:t>在此添加内容在此添加内容在此添加内容在此添加内容在此添加内容</a:t>
              </a:r>
            </a:p>
          </p:txBody>
        </p:sp>
        <p:sp>
          <p:nvSpPr>
            <p:cNvPr id="53" name="Text Placeholder 33"/>
            <p:cNvSpPr txBox="1"/>
            <p:nvPr/>
          </p:nvSpPr>
          <p:spPr bwMode="auto">
            <a:xfrm>
              <a:off x="1413151" y="4179496"/>
              <a:ext cx="1650338" cy="3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lnSpc>
                  <a:spcPct val="90000"/>
                </a:lnSpc>
                <a:spcBef>
                  <a:spcPts val="280"/>
                </a:spcBef>
              </a:pPr>
              <a:r>
                <a:rPr lang="zh-CN" altLang="en-US" sz="1600" kern="0" dirty="0">
                  <a:solidFill>
                    <a:srgbClr val="041B31"/>
                  </a:solidFill>
                  <a:latin typeface="微软雅黑" panose="020B0503020204020204" pitchFamily="34" charset="-122"/>
                  <a:ea typeface="微软雅黑" panose="020B0503020204020204" pitchFamily="34" charset="-122"/>
                </a:rPr>
                <a:t>输入你的标题</a:t>
              </a:r>
            </a:p>
          </p:txBody>
        </p:sp>
      </p:grpSp>
      <p:grpSp>
        <p:nvGrpSpPr>
          <p:cNvPr id="54" name="Group 28"/>
          <p:cNvGrpSpPr/>
          <p:nvPr/>
        </p:nvGrpSpPr>
        <p:grpSpPr bwMode="auto">
          <a:xfrm>
            <a:off x="5444135" y="1275606"/>
            <a:ext cx="1237977" cy="811411"/>
            <a:chOff x="1413150" y="4179496"/>
            <a:chExt cx="1650340" cy="1081933"/>
          </a:xfrm>
        </p:grpSpPr>
        <p:sp>
          <p:nvSpPr>
            <p:cNvPr id="55" name="Text Placeholder 32"/>
            <p:cNvSpPr txBox="1"/>
            <p:nvPr/>
          </p:nvSpPr>
          <p:spPr bwMode="auto">
            <a:xfrm>
              <a:off x="1413150" y="4455669"/>
              <a:ext cx="1650340" cy="8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r>
                <a:rPr lang="zh-CN" altLang="en-US" sz="1050" kern="0" dirty="0">
                  <a:solidFill>
                    <a:srgbClr val="7E7E7E"/>
                  </a:solidFill>
                  <a:latin typeface="微软雅黑" panose="020B0503020204020204" pitchFamily="34" charset="-122"/>
                  <a:ea typeface="微软雅黑" panose="020B0503020204020204" pitchFamily="34" charset="-122"/>
                </a:rPr>
                <a:t>在此添加内容在此添加内容在此添加内容在此添加内容在此添加内容</a:t>
              </a:r>
            </a:p>
          </p:txBody>
        </p:sp>
        <p:sp>
          <p:nvSpPr>
            <p:cNvPr id="56" name="Text Placeholder 33"/>
            <p:cNvSpPr txBox="1"/>
            <p:nvPr/>
          </p:nvSpPr>
          <p:spPr bwMode="auto">
            <a:xfrm>
              <a:off x="1413151" y="4179496"/>
              <a:ext cx="1650338" cy="3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lnSpc>
                  <a:spcPct val="90000"/>
                </a:lnSpc>
                <a:spcBef>
                  <a:spcPts val="280"/>
                </a:spcBef>
              </a:pPr>
              <a:r>
                <a:rPr lang="zh-CN" altLang="en-US" sz="1600" kern="0" dirty="0">
                  <a:solidFill>
                    <a:srgbClr val="041B31"/>
                  </a:solidFill>
                  <a:latin typeface="微软雅黑" panose="020B0503020204020204" pitchFamily="34" charset="-122"/>
                  <a:ea typeface="微软雅黑" panose="020B0503020204020204" pitchFamily="34" charset="-122"/>
                </a:rPr>
                <a:t>输入你的标题</a:t>
              </a:r>
            </a:p>
          </p:txBody>
        </p:sp>
      </p:grpSp>
      <p:grpSp>
        <p:nvGrpSpPr>
          <p:cNvPr id="57" name="Group 31"/>
          <p:cNvGrpSpPr/>
          <p:nvPr/>
        </p:nvGrpSpPr>
        <p:grpSpPr bwMode="auto">
          <a:xfrm>
            <a:off x="3988217" y="3632547"/>
            <a:ext cx="1237382" cy="811411"/>
            <a:chOff x="1413150" y="4179496"/>
            <a:chExt cx="1650340" cy="1081933"/>
          </a:xfrm>
        </p:grpSpPr>
        <p:sp>
          <p:nvSpPr>
            <p:cNvPr id="58" name="Text Placeholder 32"/>
            <p:cNvSpPr txBox="1"/>
            <p:nvPr/>
          </p:nvSpPr>
          <p:spPr bwMode="auto">
            <a:xfrm>
              <a:off x="1413150" y="4455669"/>
              <a:ext cx="1650340" cy="8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r>
                <a:rPr lang="zh-CN" altLang="en-US" sz="1050" kern="0" dirty="0">
                  <a:solidFill>
                    <a:srgbClr val="7E7E7E"/>
                  </a:solidFill>
                  <a:latin typeface="微软雅黑" panose="020B0503020204020204" pitchFamily="34" charset="-122"/>
                  <a:ea typeface="微软雅黑" panose="020B0503020204020204" pitchFamily="34" charset="-122"/>
                </a:rPr>
                <a:t>在此添加内容在此添加内容在此添加内容在此添加内容在此添加内容</a:t>
              </a:r>
            </a:p>
          </p:txBody>
        </p:sp>
        <p:sp>
          <p:nvSpPr>
            <p:cNvPr id="59" name="Text Placeholder 33"/>
            <p:cNvSpPr txBox="1"/>
            <p:nvPr/>
          </p:nvSpPr>
          <p:spPr bwMode="auto">
            <a:xfrm>
              <a:off x="1413151" y="4179496"/>
              <a:ext cx="1650338" cy="3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lnSpc>
                  <a:spcPct val="90000"/>
                </a:lnSpc>
                <a:spcBef>
                  <a:spcPts val="280"/>
                </a:spcBef>
              </a:pPr>
              <a:r>
                <a:rPr lang="zh-CN" altLang="en-US" sz="1600" kern="0" dirty="0">
                  <a:solidFill>
                    <a:srgbClr val="041B31"/>
                  </a:solidFill>
                  <a:latin typeface="微软雅黑" panose="020B0503020204020204" pitchFamily="34" charset="-122"/>
                  <a:ea typeface="微软雅黑" panose="020B0503020204020204" pitchFamily="34" charset="-122"/>
                </a:rPr>
                <a:t>输入你的标题</a:t>
              </a:r>
            </a:p>
          </p:txBody>
        </p:sp>
      </p:grpSp>
      <p:grpSp>
        <p:nvGrpSpPr>
          <p:cNvPr id="60" name="Group 34"/>
          <p:cNvGrpSpPr/>
          <p:nvPr/>
        </p:nvGrpSpPr>
        <p:grpSpPr bwMode="auto">
          <a:xfrm>
            <a:off x="6921490" y="3623618"/>
            <a:ext cx="1237382" cy="811411"/>
            <a:chOff x="1413150" y="4179496"/>
            <a:chExt cx="1650340" cy="1081933"/>
          </a:xfrm>
        </p:grpSpPr>
        <p:sp>
          <p:nvSpPr>
            <p:cNvPr id="61" name="Text Placeholder 32"/>
            <p:cNvSpPr txBox="1"/>
            <p:nvPr/>
          </p:nvSpPr>
          <p:spPr bwMode="auto">
            <a:xfrm>
              <a:off x="1413150" y="4455669"/>
              <a:ext cx="1650340" cy="8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r>
                <a:rPr lang="zh-CN" altLang="en-US" sz="1050" kern="0" dirty="0">
                  <a:solidFill>
                    <a:srgbClr val="7E7E7E"/>
                  </a:solidFill>
                  <a:latin typeface="微软雅黑" panose="020B0503020204020204" pitchFamily="34" charset="-122"/>
                  <a:ea typeface="微软雅黑" panose="020B0503020204020204" pitchFamily="34" charset="-122"/>
                </a:rPr>
                <a:t>在此添加内容在此添加内容在此添加内容在此添加内容在此添加内容</a:t>
              </a:r>
            </a:p>
          </p:txBody>
        </p:sp>
        <p:sp>
          <p:nvSpPr>
            <p:cNvPr id="62" name="Text Placeholder 33"/>
            <p:cNvSpPr txBox="1"/>
            <p:nvPr/>
          </p:nvSpPr>
          <p:spPr bwMode="auto">
            <a:xfrm>
              <a:off x="1413151" y="4179496"/>
              <a:ext cx="1650338" cy="3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lnSpc>
                  <a:spcPct val="90000"/>
                </a:lnSpc>
                <a:spcBef>
                  <a:spcPts val="280"/>
                </a:spcBef>
              </a:pPr>
              <a:r>
                <a:rPr lang="zh-CN" altLang="en-US" sz="1600" kern="0" dirty="0">
                  <a:solidFill>
                    <a:srgbClr val="041B31"/>
                  </a:solidFill>
                  <a:latin typeface="微软雅黑" panose="020B0503020204020204" pitchFamily="34" charset="-122"/>
                  <a:ea typeface="微软雅黑" panose="020B0503020204020204" pitchFamily="34" charset="-122"/>
                </a:rPr>
                <a:t>输入你的标题</a:t>
              </a:r>
            </a:p>
          </p:txBody>
        </p:sp>
      </p:grpSp>
      <p:grpSp>
        <p:nvGrpSpPr>
          <p:cNvPr id="63" name="Group 37"/>
          <p:cNvGrpSpPr/>
          <p:nvPr/>
        </p:nvGrpSpPr>
        <p:grpSpPr>
          <a:xfrm rot="18900000">
            <a:off x="1454585" y="2583210"/>
            <a:ext cx="477549" cy="475849"/>
            <a:chOff x="-15875" y="-1587"/>
            <a:chExt cx="4014788" cy="4000501"/>
          </a:xfrm>
          <a:solidFill>
            <a:srgbClr val="FFFFFF"/>
          </a:solidFill>
        </p:grpSpPr>
        <p:sp>
          <p:nvSpPr>
            <p:cNvPr id="64" name="Freeform 5"/>
            <p:cNvSpPr>
              <a:spLocks noEditPoints="1"/>
            </p:cNvSpPr>
            <p:nvPr/>
          </p:nvSpPr>
          <p:spPr bwMode="auto">
            <a:xfrm>
              <a:off x="-15875" y="374651"/>
              <a:ext cx="3657600" cy="3624263"/>
            </a:xfrm>
            <a:custGeom>
              <a:avLst/>
              <a:gdLst>
                <a:gd name="T0" fmla="*/ 692 w 973"/>
                <a:gd name="T1" fmla="*/ 24 h 964"/>
                <a:gd name="T2" fmla="*/ 633 w 973"/>
                <a:gd name="T3" fmla="*/ 0 h 964"/>
                <a:gd name="T4" fmla="*/ 574 w 973"/>
                <a:gd name="T5" fmla="*/ 24 h 964"/>
                <a:gd name="T6" fmla="*/ 527 w 973"/>
                <a:gd name="T7" fmla="*/ 71 h 964"/>
                <a:gd name="T8" fmla="*/ 503 w 973"/>
                <a:gd name="T9" fmla="*/ 130 h 964"/>
                <a:gd name="T10" fmla="*/ 515 w 973"/>
                <a:gd name="T11" fmla="*/ 174 h 964"/>
                <a:gd name="T12" fmla="*/ 64 w 973"/>
                <a:gd name="T13" fmla="*/ 354 h 964"/>
                <a:gd name="T14" fmla="*/ 6 w 973"/>
                <a:gd name="T15" fmla="*/ 427 h 964"/>
                <a:gd name="T16" fmla="*/ 33 w 973"/>
                <a:gd name="T17" fmla="*/ 517 h 964"/>
                <a:gd name="T18" fmla="*/ 456 w 973"/>
                <a:gd name="T19" fmla="*/ 935 h 964"/>
                <a:gd name="T20" fmla="*/ 524 w 973"/>
                <a:gd name="T21" fmla="*/ 964 h 964"/>
                <a:gd name="T22" fmla="*/ 527 w 973"/>
                <a:gd name="T23" fmla="*/ 964 h 964"/>
                <a:gd name="T24" fmla="*/ 547 w 973"/>
                <a:gd name="T25" fmla="*/ 962 h 964"/>
                <a:gd name="T26" fmla="*/ 620 w 973"/>
                <a:gd name="T27" fmla="*/ 901 h 964"/>
                <a:gd name="T28" fmla="*/ 797 w 973"/>
                <a:gd name="T29" fmla="*/ 456 h 964"/>
                <a:gd name="T30" fmla="*/ 843 w 973"/>
                <a:gd name="T31" fmla="*/ 470 h 964"/>
                <a:gd name="T32" fmla="*/ 902 w 973"/>
                <a:gd name="T33" fmla="*/ 446 h 964"/>
                <a:gd name="T34" fmla="*/ 948 w 973"/>
                <a:gd name="T35" fmla="*/ 399 h 964"/>
                <a:gd name="T36" fmla="*/ 973 w 973"/>
                <a:gd name="T37" fmla="*/ 340 h 964"/>
                <a:gd name="T38" fmla="*/ 949 w 973"/>
                <a:gd name="T39" fmla="*/ 281 h 964"/>
                <a:gd name="T40" fmla="*/ 692 w 973"/>
                <a:gd name="T41" fmla="*/ 24 h 964"/>
                <a:gd name="T42" fmla="*/ 558 w 973"/>
                <a:gd name="T43" fmla="*/ 876 h 964"/>
                <a:gd name="T44" fmla="*/ 534 w 973"/>
                <a:gd name="T45" fmla="*/ 897 h 964"/>
                <a:gd name="T46" fmla="*/ 526 w 973"/>
                <a:gd name="T47" fmla="*/ 898 h 964"/>
                <a:gd name="T48" fmla="*/ 503 w 973"/>
                <a:gd name="T49" fmla="*/ 888 h 964"/>
                <a:gd name="T50" fmla="*/ 80 w 973"/>
                <a:gd name="T51" fmla="*/ 469 h 964"/>
                <a:gd name="T52" fmla="*/ 71 w 973"/>
                <a:gd name="T53" fmla="*/ 440 h 964"/>
                <a:gd name="T54" fmla="*/ 90 w 973"/>
                <a:gd name="T55" fmla="*/ 415 h 964"/>
                <a:gd name="T56" fmla="*/ 297 w 973"/>
                <a:gd name="T57" fmla="*/ 332 h 964"/>
                <a:gd name="T58" fmla="*/ 715 w 973"/>
                <a:gd name="T59" fmla="*/ 483 h 964"/>
                <a:gd name="T60" fmla="*/ 558 w 973"/>
                <a:gd name="T61" fmla="*/ 876 h 964"/>
                <a:gd name="T62" fmla="*/ 901 w 973"/>
                <a:gd name="T63" fmla="*/ 352 h 964"/>
                <a:gd name="T64" fmla="*/ 855 w 973"/>
                <a:gd name="T65" fmla="*/ 399 h 964"/>
                <a:gd name="T66" fmla="*/ 831 w 973"/>
                <a:gd name="T67" fmla="*/ 399 h 964"/>
                <a:gd name="T68" fmla="*/ 772 w 973"/>
                <a:gd name="T69" fmla="*/ 340 h 964"/>
                <a:gd name="T70" fmla="*/ 725 w 973"/>
                <a:gd name="T71" fmla="*/ 459 h 964"/>
                <a:gd name="T72" fmla="*/ 729 w 973"/>
                <a:gd name="T73" fmla="*/ 449 h 964"/>
                <a:gd name="T74" fmla="*/ 435 w 973"/>
                <a:gd name="T75" fmla="*/ 325 h 964"/>
                <a:gd name="T76" fmla="*/ 349 w 973"/>
                <a:gd name="T77" fmla="*/ 312 h 964"/>
                <a:gd name="T78" fmla="*/ 631 w 973"/>
                <a:gd name="T79" fmla="*/ 199 h 964"/>
                <a:gd name="T80" fmla="*/ 574 w 973"/>
                <a:gd name="T81" fmla="*/ 142 h 964"/>
                <a:gd name="T82" fmla="*/ 574 w 973"/>
                <a:gd name="T83" fmla="*/ 118 h 964"/>
                <a:gd name="T84" fmla="*/ 621 w 973"/>
                <a:gd name="T85" fmla="*/ 71 h 964"/>
                <a:gd name="T86" fmla="*/ 645 w 973"/>
                <a:gd name="T87" fmla="*/ 71 h 964"/>
                <a:gd name="T88" fmla="*/ 901 w 973"/>
                <a:gd name="T89" fmla="*/ 328 h 964"/>
                <a:gd name="T90" fmla="*/ 901 w 973"/>
                <a:gd name="T91" fmla="*/ 3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3" h="964">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5" name="Freeform 6"/>
            <p:cNvSpPr>
              <a:spLocks noEditPoints="1"/>
            </p:cNvSpPr>
            <p:nvPr/>
          </p:nvSpPr>
          <p:spPr bwMode="auto">
            <a:xfrm>
              <a:off x="1751013" y="1998663"/>
              <a:ext cx="623888" cy="623888"/>
            </a:xfrm>
            <a:custGeom>
              <a:avLst/>
              <a:gdLst>
                <a:gd name="T0" fmla="*/ 83 w 166"/>
                <a:gd name="T1" fmla="*/ 166 h 166"/>
                <a:gd name="T2" fmla="*/ 166 w 166"/>
                <a:gd name="T3" fmla="*/ 83 h 166"/>
                <a:gd name="T4" fmla="*/ 83 w 166"/>
                <a:gd name="T5" fmla="*/ 0 h 166"/>
                <a:gd name="T6" fmla="*/ 0 w 166"/>
                <a:gd name="T7" fmla="*/ 83 h 166"/>
                <a:gd name="T8" fmla="*/ 83 w 166"/>
                <a:gd name="T9" fmla="*/ 166 h 166"/>
                <a:gd name="T10" fmla="*/ 83 w 166"/>
                <a:gd name="T11" fmla="*/ 33 h 166"/>
                <a:gd name="T12" fmla="*/ 133 w 166"/>
                <a:gd name="T13" fmla="*/ 83 h 166"/>
                <a:gd name="T14" fmla="*/ 83 w 166"/>
                <a:gd name="T15" fmla="*/ 133 h 166"/>
                <a:gd name="T16" fmla="*/ 33 w 166"/>
                <a:gd name="T17" fmla="*/ 83 h 166"/>
                <a:gd name="T18" fmla="*/ 83 w 166"/>
                <a:gd name="T19"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6" name="Freeform 7"/>
            <p:cNvSpPr>
              <a:spLocks noEditPoints="1"/>
            </p:cNvSpPr>
            <p:nvPr/>
          </p:nvSpPr>
          <p:spPr bwMode="auto">
            <a:xfrm>
              <a:off x="3375025" y="-1587"/>
              <a:ext cx="623888" cy="623888"/>
            </a:xfrm>
            <a:custGeom>
              <a:avLst/>
              <a:gdLst>
                <a:gd name="T0" fmla="*/ 83 w 166"/>
                <a:gd name="T1" fmla="*/ 0 h 166"/>
                <a:gd name="T2" fmla="*/ 0 w 166"/>
                <a:gd name="T3" fmla="*/ 83 h 166"/>
                <a:gd name="T4" fmla="*/ 83 w 166"/>
                <a:gd name="T5" fmla="*/ 166 h 166"/>
                <a:gd name="T6" fmla="*/ 166 w 166"/>
                <a:gd name="T7" fmla="*/ 83 h 166"/>
                <a:gd name="T8" fmla="*/ 83 w 166"/>
                <a:gd name="T9" fmla="*/ 0 h 166"/>
                <a:gd name="T10" fmla="*/ 83 w 166"/>
                <a:gd name="T11" fmla="*/ 133 h 166"/>
                <a:gd name="T12" fmla="*/ 33 w 166"/>
                <a:gd name="T13" fmla="*/ 83 h 166"/>
                <a:gd name="T14" fmla="*/ 83 w 166"/>
                <a:gd name="T15" fmla="*/ 33 h 166"/>
                <a:gd name="T16" fmla="*/ 133 w 166"/>
                <a:gd name="T17" fmla="*/ 83 h 166"/>
                <a:gd name="T18" fmla="*/ 83 w 166"/>
                <a:gd name="T19" fmla="*/ 1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7" name="Freeform 8"/>
            <p:cNvSpPr>
              <a:spLocks noEditPoints="1"/>
            </p:cNvSpPr>
            <p:nvPr/>
          </p:nvSpPr>
          <p:spPr bwMode="auto">
            <a:xfrm>
              <a:off x="1000125" y="1874838"/>
              <a:ext cx="500063" cy="500063"/>
            </a:xfrm>
            <a:custGeom>
              <a:avLst/>
              <a:gdLst>
                <a:gd name="T0" fmla="*/ 0 w 133"/>
                <a:gd name="T1" fmla="*/ 66 h 133"/>
                <a:gd name="T2" fmla="*/ 67 w 133"/>
                <a:gd name="T3" fmla="*/ 133 h 133"/>
                <a:gd name="T4" fmla="*/ 133 w 133"/>
                <a:gd name="T5" fmla="*/ 66 h 133"/>
                <a:gd name="T6" fmla="*/ 67 w 133"/>
                <a:gd name="T7" fmla="*/ 0 h 133"/>
                <a:gd name="T8" fmla="*/ 0 w 133"/>
                <a:gd name="T9" fmla="*/ 66 h 133"/>
                <a:gd name="T10" fmla="*/ 67 w 133"/>
                <a:gd name="T11" fmla="*/ 33 h 133"/>
                <a:gd name="T12" fmla="*/ 100 w 133"/>
                <a:gd name="T13" fmla="*/ 66 h 133"/>
                <a:gd name="T14" fmla="*/ 67 w 133"/>
                <a:gd name="T15" fmla="*/ 100 h 133"/>
                <a:gd name="T16" fmla="*/ 33 w 133"/>
                <a:gd name="T17" fmla="*/ 66 h 133"/>
                <a:gd name="T18" fmla="*/ 67 w 133"/>
                <a:gd name="T1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8" name="Oval 9"/>
            <p:cNvSpPr>
              <a:spLocks noChangeArrowheads="1"/>
            </p:cNvSpPr>
            <p:nvPr/>
          </p:nvSpPr>
          <p:spPr bwMode="auto">
            <a:xfrm>
              <a:off x="1500188" y="2751138"/>
              <a:ext cx="250825"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9" name="Oval 10"/>
            <p:cNvSpPr>
              <a:spLocks noChangeArrowheads="1"/>
            </p:cNvSpPr>
            <p:nvPr/>
          </p:nvSpPr>
          <p:spPr bwMode="auto">
            <a:xfrm>
              <a:off x="3498850" y="874713"/>
              <a:ext cx="252413"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70" name="Group 44"/>
          <p:cNvGrpSpPr/>
          <p:nvPr/>
        </p:nvGrpSpPr>
        <p:grpSpPr>
          <a:xfrm>
            <a:off x="2971088" y="2619368"/>
            <a:ext cx="403467" cy="379436"/>
            <a:chOff x="-1587" y="-3175"/>
            <a:chExt cx="506412" cy="476250"/>
          </a:xfrm>
          <a:solidFill>
            <a:srgbClr val="FFFFFF"/>
          </a:solidFill>
        </p:grpSpPr>
        <p:sp>
          <p:nvSpPr>
            <p:cNvPr id="71" name="Oval 14"/>
            <p:cNvSpPr>
              <a:spLocks noChangeArrowheads="1"/>
            </p:cNvSpPr>
            <p:nvPr/>
          </p:nvSpPr>
          <p:spPr bwMode="auto">
            <a:xfrm>
              <a:off x="244475" y="257175"/>
              <a:ext cx="60325"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2" name="Freeform 15"/>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73" name="Group 47"/>
          <p:cNvGrpSpPr/>
          <p:nvPr/>
        </p:nvGrpSpPr>
        <p:grpSpPr>
          <a:xfrm>
            <a:off x="7316001" y="2568153"/>
            <a:ext cx="444517" cy="444710"/>
            <a:chOff x="-1587" y="-3175"/>
            <a:chExt cx="3670300" cy="3671888"/>
          </a:xfrm>
          <a:solidFill>
            <a:srgbClr val="FFFFFF"/>
          </a:solidFill>
        </p:grpSpPr>
        <p:sp>
          <p:nvSpPr>
            <p:cNvPr id="74" name="Freeform 24"/>
            <p:cNvSpPr>
              <a:spLocks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5" name="Freeform 25"/>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76" name="Group 50"/>
          <p:cNvGrpSpPr/>
          <p:nvPr/>
        </p:nvGrpSpPr>
        <p:grpSpPr>
          <a:xfrm>
            <a:off x="4437313" y="2626833"/>
            <a:ext cx="352735" cy="403499"/>
            <a:chOff x="-1587" y="3175"/>
            <a:chExt cx="430212" cy="492125"/>
          </a:xfrm>
          <a:solidFill>
            <a:srgbClr val="FFFFFF"/>
          </a:solidFill>
        </p:grpSpPr>
        <p:sp>
          <p:nvSpPr>
            <p:cNvPr id="77" name="Freeform 29"/>
            <p:cNvSpPr>
              <a:spLocks noEditPoints="1"/>
            </p:cNvSpPr>
            <p:nvPr/>
          </p:nvSpPr>
          <p:spPr bwMode="auto">
            <a:xfrm>
              <a:off x="-1587" y="3175"/>
              <a:ext cx="430212"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8" name="Freeform 30"/>
            <p:cNvSpPr>
              <a:spLocks noEditPoints="1"/>
            </p:cNvSpPr>
            <p:nvPr/>
          </p:nvSpPr>
          <p:spPr bwMode="auto">
            <a:xfrm>
              <a:off x="9048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9" name="Freeform 31"/>
            <p:cNvSpPr>
              <a:spLocks noEditPoints="1"/>
            </p:cNvSpPr>
            <p:nvPr/>
          </p:nvSpPr>
          <p:spPr bwMode="auto">
            <a:xfrm>
              <a:off x="182563"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0" name="Freeform 32"/>
            <p:cNvSpPr>
              <a:spLocks noEditPoints="1"/>
            </p:cNvSpPr>
            <p:nvPr/>
          </p:nvSpPr>
          <p:spPr bwMode="auto">
            <a:xfrm>
              <a:off x="27463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81" name="Group 55"/>
          <p:cNvGrpSpPr/>
          <p:nvPr/>
        </p:nvGrpSpPr>
        <p:grpSpPr>
          <a:xfrm>
            <a:off x="5917209" y="2582117"/>
            <a:ext cx="304265" cy="444758"/>
            <a:chOff x="527333" y="1217552"/>
            <a:chExt cx="175409" cy="256405"/>
          </a:xfrm>
          <a:solidFill>
            <a:srgbClr val="FFFFFF"/>
          </a:solidFill>
        </p:grpSpPr>
        <p:sp>
          <p:nvSpPr>
            <p:cNvPr id="82"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3" name="Freeform 80"/>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06558" y="61896"/>
            <a:ext cx="2059113" cy="461665"/>
            <a:chOff x="106558" y="61896"/>
            <a:chExt cx="2059113" cy="461665"/>
          </a:xfrm>
        </p:grpSpPr>
        <p:sp>
          <p:nvSpPr>
            <p:cNvPr id="85" name="矩形 84"/>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86"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ppt_h*1.125000"/>
                                          </p:val>
                                        </p:tav>
                                        <p:tav tm="100000">
                                          <p:val>
                                            <p:strVal val="#ppt_y"/>
                                          </p:val>
                                        </p:tav>
                                      </p:tavLst>
                                    </p:anim>
                                    <p:animEffect transition="in" filter="wipe(down)">
                                      <p:cBhvr>
                                        <p:cTn id="8" dur="500"/>
                                        <p:tgtEl>
                                          <p:spTgt spid="39"/>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childTnLst>
                          </p:cTn>
                        </p:par>
                        <p:par>
                          <p:cTn id="21" fill="hold">
                            <p:stCondLst>
                              <p:cond delay="1500"/>
                            </p:stCondLst>
                            <p:childTnLst>
                              <p:par>
                                <p:cTn id="22" presetID="12" presetClass="entr" presetSubtype="4"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p:tgtEl>
                                          <p:spTgt spid="38"/>
                                        </p:tgtEl>
                                        <p:attrNameLst>
                                          <p:attrName>ppt_y</p:attrName>
                                        </p:attrNameLst>
                                      </p:cBhvr>
                                      <p:tavLst>
                                        <p:tav tm="0">
                                          <p:val>
                                            <p:strVal val="#ppt_y+#ppt_h*1.125000"/>
                                          </p:val>
                                        </p:tav>
                                        <p:tav tm="100000">
                                          <p:val>
                                            <p:strVal val="#ppt_y"/>
                                          </p:val>
                                        </p:tav>
                                      </p:tavLst>
                                    </p:anim>
                                    <p:animEffect transition="in" filter="wipe(up)">
                                      <p:cBhvr>
                                        <p:cTn id="25" dur="500"/>
                                        <p:tgtEl>
                                          <p:spTgt spid="3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ppt_w</p:attrName>
                                        </p:attrNameLst>
                                      </p:cBhvr>
                                      <p:tavLst>
                                        <p:tav tm="0">
                                          <p:val>
                                            <p:fltVal val="0"/>
                                          </p:val>
                                        </p:tav>
                                        <p:tav tm="100000">
                                          <p:val>
                                            <p:strVal val="#ppt_w"/>
                                          </p:val>
                                        </p:tav>
                                      </p:tavLst>
                                    </p:anim>
                                    <p:anim calcmode="lin" valueType="num">
                                      <p:cBhvr>
                                        <p:cTn id="30" dur="500" fill="hold"/>
                                        <p:tgtEl>
                                          <p:spTgt spid="51"/>
                                        </p:tgtEl>
                                        <p:attrNameLst>
                                          <p:attrName>ppt_h</p:attrName>
                                        </p:attrNameLst>
                                      </p:cBhvr>
                                      <p:tavLst>
                                        <p:tav tm="0">
                                          <p:val>
                                            <p:fltVal val="0"/>
                                          </p:val>
                                        </p:tav>
                                        <p:tav tm="100000">
                                          <p:val>
                                            <p:strVal val="#ppt_h"/>
                                          </p:val>
                                        </p:tav>
                                      </p:tavLst>
                                    </p:anim>
                                    <p:animEffect transition="in" filter="fade">
                                      <p:cBhvr>
                                        <p:cTn id="31" dur="500"/>
                                        <p:tgtEl>
                                          <p:spTgt spid="51"/>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Effect transition="in" filter="fade">
                                      <p:cBhvr>
                                        <p:cTn id="37" dur="500"/>
                                        <p:tgtEl>
                                          <p:spTgt spid="47"/>
                                        </p:tgtEl>
                                      </p:cBhvr>
                                    </p:animEffect>
                                  </p:childTnLst>
                                </p:cTn>
                              </p:par>
                            </p:childTnLst>
                          </p:cTn>
                        </p:par>
                        <p:par>
                          <p:cTn id="38" fill="hold">
                            <p:stCondLst>
                              <p:cond delay="3000"/>
                            </p:stCondLst>
                            <p:childTnLst>
                              <p:par>
                                <p:cTn id="39" presetID="1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p:tgtEl>
                                          <p:spTgt spid="41"/>
                                        </p:tgtEl>
                                        <p:attrNameLst>
                                          <p:attrName>ppt_y</p:attrName>
                                        </p:attrNameLst>
                                      </p:cBhvr>
                                      <p:tavLst>
                                        <p:tav tm="0">
                                          <p:val>
                                            <p:strVal val="#ppt_y-#ppt_h*1.125000"/>
                                          </p:val>
                                        </p:tav>
                                        <p:tav tm="100000">
                                          <p:val>
                                            <p:strVal val="#ppt_y"/>
                                          </p:val>
                                        </p:tav>
                                      </p:tavLst>
                                    </p:anim>
                                    <p:animEffect transition="in" filter="wipe(down)">
                                      <p:cBhvr>
                                        <p:cTn id="42" dur="500"/>
                                        <p:tgtEl>
                                          <p:spTgt spid="41"/>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Effect transition="in" filter="fade">
                                      <p:cBhvr>
                                        <p:cTn id="48" dur="500"/>
                                        <p:tgtEl>
                                          <p:spTgt spid="48"/>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4500"/>
                            </p:stCondLst>
                            <p:childTnLst>
                              <p:par>
                                <p:cTn id="56" presetID="12" presetClass="entr" presetSubtype="4"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ppt_y</p:attrName>
                                        </p:attrNameLst>
                                      </p:cBhvr>
                                      <p:tavLst>
                                        <p:tav tm="0">
                                          <p:val>
                                            <p:strVal val="#ppt_y+#ppt_h*1.125000"/>
                                          </p:val>
                                        </p:tav>
                                        <p:tav tm="100000">
                                          <p:val>
                                            <p:strVal val="#ppt_y"/>
                                          </p:val>
                                        </p:tav>
                                      </p:tavLst>
                                    </p:anim>
                                    <p:animEffect transition="in" filter="wipe(up)">
                                      <p:cBhvr>
                                        <p:cTn id="59" dur="500"/>
                                        <p:tgtEl>
                                          <p:spTgt spid="40"/>
                                        </p:tgtEl>
                                      </p:cBhvr>
                                    </p:animEffect>
                                  </p:childTnLst>
                                </p:cTn>
                              </p:par>
                            </p:childTnLst>
                          </p:cTn>
                        </p:par>
                        <p:par>
                          <p:cTn id="60" fill="hold">
                            <p:stCondLst>
                              <p:cond delay="5000"/>
                            </p:stCondLst>
                            <p:childTnLst>
                              <p:par>
                                <p:cTn id="61" presetID="53" presetClass="entr" presetSubtype="16" fill="hold"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6000"/>
                            </p:stCondLst>
                            <p:childTnLst>
                              <p:par>
                                <p:cTn id="73" presetID="12" presetClass="entr" presetSubtype="1"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p:tgtEl>
                                          <p:spTgt spid="42"/>
                                        </p:tgtEl>
                                        <p:attrNameLst>
                                          <p:attrName>ppt_y</p:attrName>
                                        </p:attrNameLst>
                                      </p:cBhvr>
                                      <p:tavLst>
                                        <p:tav tm="0">
                                          <p:val>
                                            <p:strVal val="#ppt_y-#ppt_h*1.125000"/>
                                          </p:val>
                                        </p:tav>
                                        <p:tav tm="100000">
                                          <p:val>
                                            <p:strVal val="#ppt_y"/>
                                          </p:val>
                                        </p:tav>
                                      </p:tavLst>
                                    </p:anim>
                                    <p:animEffect transition="in" filter="wipe(down)">
                                      <p:cBhvr>
                                        <p:cTn id="76" dur="500"/>
                                        <p:tgtEl>
                                          <p:spTgt spid="42"/>
                                        </p:tgtEl>
                                      </p:cBhvr>
                                    </p:animEffect>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Effect transition="in" filter="fade">
                                      <p:cBhvr>
                                        <p:cTn id="82" dur="500"/>
                                        <p:tgtEl>
                                          <p:spTgt spid="50"/>
                                        </p:tgtEl>
                                      </p:cBhvr>
                                    </p:animEffect>
                                  </p:childTnLst>
                                </p:cTn>
                              </p:par>
                            </p:childTnLst>
                          </p:cTn>
                        </p:par>
                        <p:par>
                          <p:cTn id="83" fill="hold">
                            <p:stCondLst>
                              <p:cond delay="7000"/>
                            </p:stCondLst>
                            <p:childTnLst>
                              <p:par>
                                <p:cTn id="84" presetID="53" presetClass="entr" presetSubtype="16"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 calcmode="lin" valueType="num">
                                      <p:cBhvr>
                                        <p:cTn id="86" dur="500" fill="hold"/>
                                        <p:tgtEl>
                                          <p:spTgt spid="60"/>
                                        </p:tgtEl>
                                        <p:attrNameLst>
                                          <p:attrName>ppt_w</p:attrName>
                                        </p:attrNameLst>
                                      </p:cBhvr>
                                      <p:tavLst>
                                        <p:tav tm="0">
                                          <p:val>
                                            <p:fltVal val="0"/>
                                          </p:val>
                                        </p:tav>
                                        <p:tav tm="100000">
                                          <p:val>
                                            <p:strVal val="#ppt_w"/>
                                          </p:val>
                                        </p:tav>
                                      </p:tavLst>
                                    </p:anim>
                                    <p:anim calcmode="lin" valueType="num">
                                      <p:cBhvr>
                                        <p:cTn id="87" dur="500" fill="hold"/>
                                        <p:tgtEl>
                                          <p:spTgt spid="60"/>
                                        </p:tgtEl>
                                        <p:attrNameLst>
                                          <p:attrName>ppt_h</p:attrName>
                                        </p:attrNameLst>
                                      </p:cBhvr>
                                      <p:tavLst>
                                        <p:tav tm="0">
                                          <p:val>
                                            <p:fltVal val="0"/>
                                          </p:val>
                                        </p:tav>
                                        <p:tav tm="100000">
                                          <p:val>
                                            <p:strVal val="#ppt_h"/>
                                          </p:val>
                                        </p:tav>
                                      </p:tavLst>
                                    </p:anim>
                                    <p:animEffect transition="in" filter="fade">
                                      <p:cBhvr>
                                        <p:cTn id="8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58430" y="1010661"/>
            <a:ext cx="6274378" cy="2263085"/>
            <a:chOff x="1154468" y="1197585"/>
            <a:chExt cx="6274378" cy="2263085"/>
          </a:xfrm>
        </p:grpSpPr>
        <p:sp>
          <p:nvSpPr>
            <p:cNvPr id="3" name="矩形 150"/>
            <p:cNvSpPr/>
            <p:nvPr/>
          </p:nvSpPr>
          <p:spPr bwMode="auto">
            <a:xfrm rot="21015878">
              <a:off x="6650268" y="1395461"/>
              <a:ext cx="450837" cy="2053706"/>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4" name="矩形 292"/>
            <p:cNvSpPr/>
            <p:nvPr/>
          </p:nvSpPr>
          <p:spPr bwMode="auto">
            <a:xfrm rot="3830661">
              <a:off x="5841399" y="996465"/>
              <a:ext cx="476802" cy="2104759"/>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5" name="矩形 150"/>
            <p:cNvSpPr/>
            <p:nvPr/>
          </p:nvSpPr>
          <p:spPr bwMode="auto">
            <a:xfrm rot="21015878">
              <a:off x="5279154" y="1399007"/>
              <a:ext cx="450837" cy="2053706"/>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rgbClr val="32AA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6" name="矩形 292"/>
            <p:cNvSpPr/>
            <p:nvPr/>
          </p:nvSpPr>
          <p:spPr bwMode="auto">
            <a:xfrm rot="3830661">
              <a:off x="4470744" y="1000124"/>
              <a:ext cx="476803" cy="2104759"/>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rgbClr val="32AA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7" name="矩形 150"/>
            <p:cNvSpPr/>
            <p:nvPr/>
          </p:nvSpPr>
          <p:spPr bwMode="auto">
            <a:xfrm rot="21015878">
              <a:off x="3906449" y="1406964"/>
              <a:ext cx="450837" cy="2053706"/>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8" name="矩形 292"/>
            <p:cNvSpPr/>
            <p:nvPr/>
          </p:nvSpPr>
          <p:spPr bwMode="auto">
            <a:xfrm rot="3830661">
              <a:off x="3097651" y="1007441"/>
              <a:ext cx="476803" cy="2104759"/>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grpSp>
          <p:nvGrpSpPr>
            <p:cNvPr id="9" name="组合 293"/>
            <p:cNvGrpSpPr/>
            <p:nvPr/>
          </p:nvGrpSpPr>
          <p:grpSpPr bwMode="auto">
            <a:xfrm rot="1511544">
              <a:off x="1218728" y="1197585"/>
              <a:ext cx="2471812" cy="2103540"/>
              <a:chOff x="613018" y="1311904"/>
              <a:chExt cx="4700122" cy="4000927"/>
            </a:xfrm>
          </p:grpSpPr>
          <p:sp>
            <p:nvSpPr>
              <p:cNvPr id="21" name="矩形 150"/>
              <p:cNvSpPr/>
              <p:nvPr/>
            </p:nvSpPr>
            <p:spPr>
              <a:xfrm rot="19504334">
                <a:off x="3389542" y="1358927"/>
                <a:ext cx="857250" cy="3905038"/>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rgbClr val="32AA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22" name="矩形 292"/>
              <p:cNvSpPr/>
              <p:nvPr/>
            </p:nvSpPr>
            <p:spPr>
              <a:xfrm rot="2319117">
                <a:off x="1687201" y="1311903"/>
                <a:ext cx="906635" cy="4000928"/>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rgbClr val="32AA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23" name="矩形 151"/>
              <p:cNvSpPr/>
              <p:nvPr/>
            </p:nvSpPr>
            <p:spPr>
              <a:xfrm rot="5400000">
                <a:off x="2358578" y="2193571"/>
                <a:ext cx="1209001" cy="4700122"/>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rgbClr val="32AA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grpSp>
        <p:sp>
          <p:nvSpPr>
            <p:cNvPr id="10" name="矩形 151"/>
            <p:cNvSpPr/>
            <p:nvPr/>
          </p:nvSpPr>
          <p:spPr bwMode="auto">
            <a:xfrm rot="6911544">
              <a:off x="3131190" y="1592858"/>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11" name="矩形 151"/>
            <p:cNvSpPr/>
            <p:nvPr/>
          </p:nvSpPr>
          <p:spPr bwMode="auto">
            <a:xfrm rot="6911544">
              <a:off x="4503895" y="1584901"/>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rgbClr val="32AA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12" name="矩形 151"/>
            <p:cNvSpPr/>
            <p:nvPr/>
          </p:nvSpPr>
          <p:spPr bwMode="auto">
            <a:xfrm rot="6911544">
              <a:off x="5875009" y="1581354"/>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rgbClr val="1983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13" name="矩形 104"/>
            <p:cNvSpPr>
              <a:spLocks noChangeArrowheads="1"/>
            </p:cNvSpPr>
            <p:nvPr/>
          </p:nvSpPr>
          <p:spPr bwMode="auto">
            <a:xfrm rot="1126831">
              <a:off x="1600573" y="280222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项目键入</a:t>
              </a:r>
            </a:p>
          </p:txBody>
        </p:sp>
        <p:sp>
          <p:nvSpPr>
            <p:cNvPr id="14" name="文本框 295"/>
            <p:cNvSpPr txBox="1">
              <a:spLocks noChangeArrowheads="1"/>
            </p:cNvSpPr>
            <p:nvPr/>
          </p:nvSpPr>
          <p:spPr bwMode="auto">
            <a:xfrm rot="885813">
              <a:off x="1154468" y="2526483"/>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01</a:t>
              </a:r>
              <a:endParaRPr lang="zh-CN" altLang="en-US" sz="1600" b="1">
                <a:solidFill>
                  <a:schemeClr val="bg1"/>
                </a:solidFill>
                <a:latin typeface="Impact" panose="020B0806030902050204" pitchFamily="34" charset="0"/>
              </a:endParaRPr>
            </a:p>
          </p:txBody>
        </p:sp>
        <p:sp>
          <p:nvSpPr>
            <p:cNvPr id="15" name="文本框 205"/>
            <p:cNvSpPr txBox="1">
              <a:spLocks noChangeArrowheads="1"/>
            </p:cNvSpPr>
            <p:nvPr/>
          </p:nvSpPr>
          <p:spPr bwMode="auto">
            <a:xfrm rot="885813">
              <a:off x="2517806" y="2472217"/>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02</a:t>
              </a:r>
              <a:endParaRPr lang="zh-CN" altLang="en-US" sz="1600" b="1">
                <a:solidFill>
                  <a:schemeClr val="bg1"/>
                </a:solidFill>
                <a:latin typeface="Impact" panose="020B0806030902050204" pitchFamily="34" charset="0"/>
              </a:endParaRPr>
            </a:p>
          </p:txBody>
        </p:sp>
        <p:sp>
          <p:nvSpPr>
            <p:cNvPr id="16" name="文本框 206"/>
            <p:cNvSpPr txBox="1">
              <a:spLocks noChangeArrowheads="1"/>
            </p:cNvSpPr>
            <p:nvPr/>
          </p:nvSpPr>
          <p:spPr bwMode="auto">
            <a:xfrm rot="885813">
              <a:off x="3836024" y="2459414"/>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03</a:t>
              </a:r>
              <a:endParaRPr lang="zh-CN" altLang="en-US" sz="1600" b="1">
                <a:solidFill>
                  <a:schemeClr val="bg1"/>
                </a:solidFill>
                <a:latin typeface="Impact" panose="020B0806030902050204" pitchFamily="34" charset="0"/>
              </a:endParaRPr>
            </a:p>
          </p:txBody>
        </p:sp>
        <p:sp>
          <p:nvSpPr>
            <p:cNvPr id="17" name="文本框 207"/>
            <p:cNvSpPr txBox="1">
              <a:spLocks noChangeArrowheads="1"/>
            </p:cNvSpPr>
            <p:nvPr/>
          </p:nvSpPr>
          <p:spPr bwMode="auto">
            <a:xfrm rot="885813">
              <a:off x="5266431" y="2459414"/>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04</a:t>
              </a:r>
              <a:endParaRPr lang="zh-CN" altLang="en-US" sz="1600" b="1">
                <a:solidFill>
                  <a:schemeClr val="bg1"/>
                </a:solidFill>
                <a:latin typeface="Impact" panose="020B0806030902050204" pitchFamily="34" charset="0"/>
              </a:endParaRPr>
            </a:p>
          </p:txBody>
        </p:sp>
        <p:sp>
          <p:nvSpPr>
            <p:cNvPr id="18" name="矩形 104"/>
            <p:cNvSpPr>
              <a:spLocks noChangeArrowheads="1"/>
            </p:cNvSpPr>
            <p:nvPr/>
          </p:nvSpPr>
          <p:spPr bwMode="auto">
            <a:xfrm rot="1126831">
              <a:off x="3016346" y="273637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项目键入</a:t>
              </a:r>
            </a:p>
          </p:txBody>
        </p:sp>
        <p:sp>
          <p:nvSpPr>
            <p:cNvPr id="19" name="矩形 104"/>
            <p:cNvSpPr>
              <a:spLocks noChangeArrowheads="1"/>
            </p:cNvSpPr>
            <p:nvPr/>
          </p:nvSpPr>
          <p:spPr bwMode="auto">
            <a:xfrm rot="1126831">
              <a:off x="4410170" y="274734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项目键入</a:t>
              </a:r>
            </a:p>
          </p:txBody>
        </p:sp>
        <p:sp>
          <p:nvSpPr>
            <p:cNvPr id="20" name="矩形 104"/>
            <p:cNvSpPr>
              <a:spLocks noChangeArrowheads="1"/>
            </p:cNvSpPr>
            <p:nvPr/>
          </p:nvSpPr>
          <p:spPr bwMode="auto">
            <a:xfrm rot="1126831">
              <a:off x="5840577" y="275832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项目键入</a:t>
              </a:r>
            </a:p>
          </p:txBody>
        </p:sp>
      </p:grpSp>
      <p:sp>
        <p:nvSpPr>
          <p:cNvPr id="24" name="文本框 8"/>
          <p:cNvSpPr txBox="1"/>
          <p:nvPr/>
        </p:nvSpPr>
        <p:spPr>
          <a:xfrm>
            <a:off x="415221" y="3611824"/>
            <a:ext cx="2163967"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01</a:t>
            </a: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请在此输入你的标题</a:t>
            </a:r>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8"/>
          <p:cNvSpPr txBox="1"/>
          <p:nvPr/>
        </p:nvSpPr>
        <p:spPr>
          <a:xfrm>
            <a:off x="2537697" y="3611824"/>
            <a:ext cx="2163967"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02</a:t>
            </a: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请在此输入你的标题</a:t>
            </a:r>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8"/>
          <p:cNvSpPr txBox="1"/>
          <p:nvPr/>
        </p:nvSpPr>
        <p:spPr>
          <a:xfrm>
            <a:off x="4560056" y="3611824"/>
            <a:ext cx="2163967"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03</a:t>
            </a: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请在此输入你的标题</a:t>
            </a:r>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6589090" y="3611824"/>
            <a:ext cx="2163967"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04</a:t>
            </a: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请在此输入你的标题</a:t>
            </a:r>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06558" y="61896"/>
            <a:ext cx="2059113" cy="461665"/>
            <a:chOff x="106558" y="61896"/>
            <a:chExt cx="2059113" cy="461665"/>
          </a:xfrm>
        </p:grpSpPr>
        <p:sp>
          <p:nvSpPr>
            <p:cNvPr id="29" name="矩形 28"/>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30"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3384100" y="3223808"/>
            <a:ext cx="2720775" cy="646331"/>
          </a:xfrm>
          <a:prstGeom prst="rect">
            <a:avLst/>
          </a:prstGeom>
          <a:noFill/>
        </p:spPr>
        <p:txBody>
          <a:bodyPr wrap="square" rtlCol="0">
            <a:spAutoFit/>
          </a:bodyPr>
          <a:lstStyle/>
          <a:p>
            <a:pPr algn="dist"/>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自我评价</a:t>
            </a:r>
          </a:p>
        </p:txBody>
      </p:sp>
      <p:grpSp>
        <p:nvGrpSpPr>
          <p:cNvPr id="3" name="组合 2"/>
          <p:cNvGrpSpPr/>
          <p:nvPr/>
        </p:nvGrpSpPr>
        <p:grpSpPr>
          <a:xfrm>
            <a:off x="3844388" y="1315153"/>
            <a:ext cx="1800200" cy="1781180"/>
            <a:chOff x="3796529" y="1094059"/>
            <a:chExt cx="1800200" cy="1781180"/>
          </a:xfrm>
        </p:grpSpPr>
        <p:sp>
          <p:nvSpPr>
            <p:cNvPr id="2" name="椭圆 1"/>
            <p:cNvSpPr/>
            <p:nvPr/>
          </p:nvSpPr>
          <p:spPr>
            <a:xfrm>
              <a:off x="3796529" y="1094059"/>
              <a:ext cx="1800200" cy="1781180"/>
            </a:xfrm>
            <a:prstGeom prst="ellipse">
              <a:avLst/>
            </a:prstGeom>
            <a:solidFill>
              <a:srgbClr val="19836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5" name="TextBox 14"/>
            <p:cNvSpPr txBox="1"/>
            <p:nvPr/>
          </p:nvSpPr>
          <p:spPr>
            <a:xfrm>
              <a:off x="4300527" y="1384485"/>
              <a:ext cx="792205" cy="1200329"/>
            </a:xfrm>
            <a:prstGeom prst="rect">
              <a:avLst/>
            </a:prstGeom>
            <a:noFill/>
          </p:spPr>
          <p:txBody>
            <a:bodyPr wrap="none" rtlCol="0">
              <a:spAutoFit/>
            </a:bodyPr>
            <a:lstStyle/>
            <a:p>
              <a:pPr algn="ctr"/>
              <a:r>
                <a:rPr lang="en-US" altLang="zh-CN" sz="7200" b="1" spc="300" dirty="0">
                  <a:solidFill>
                    <a:schemeClr val="bg1">
                      <a:lumMod val="95000"/>
                    </a:schemeClr>
                  </a:solidFill>
                  <a:latin typeface="微软雅黑" panose="020B0503020204020204" pitchFamily="34" charset="-122"/>
                  <a:ea typeface="微软雅黑" panose="020B0503020204020204" pitchFamily="34" charset="-122"/>
                </a:rPr>
                <a:t>2</a:t>
              </a:r>
              <a:endParaRPr lang="zh-CN" altLang="en-US" sz="7200" b="1" spc="3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5" name="椭圆 4"/>
          <p:cNvSpPr/>
          <p:nvPr/>
        </p:nvSpPr>
        <p:spPr>
          <a:xfrm>
            <a:off x="3707904" y="1187677"/>
            <a:ext cx="2073168" cy="2036131"/>
          </a:xfrm>
          <a:prstGeom prst="ellipse">
            <a:avLst/>
          </a:prstGeom>
          <a:noFill/>
          <a:ln>
            <a:solidFill>
              <a:srgbClr val="1983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4"/>
          <a:srcRect l="1" t="-7085" r="-8797" b="-1"/>
          <a:stretch>
            <a:fillRect/>
          </a:stretch>
        </p:blipFill>
        <p:spPr>
          <a:xfrm rot="2455235">
            <a:off x="2703646" y="1536696"/>
            <a:ext cx="2311612" cy="1245139"/>
          </a:xfrm>
          <a:prstGeom prst="rect">
            <a:avLst/>
          </a:prstGeom>
        </p:spPr>
      </p:pic>
      <p:pic>
        <p:nvPicPr>
          <p:cNvPr id="9" name="图片 8"/>
          <p:cNvPicPr>
            <a:picLocks noChangeAspect="1"/>
          </p:cNvPicPr>
          <p:nvPr/>
        </p:nvPicPr>
        <p:blipFill>
          <a:blip r:embed="rId5"/>
          <a:stretch>
            <a:fillRect/>
          </a:stretch>
        </p:blipFill>
        <p:spPr>
          <a:xfrm rot="11562129">
            <a:off x="-121236" y="3650732"/>
            <a:ext cx="2113667" cy="1429529"/>
          </a:xfrm>
          <a:prstGeom prst="rect">
            <a:avLst/>
          </a:prstGeom>
        </p:spPr>
      </p:pic>
      <p:pic>
        <p:nvPicPr>
          <p:cNvPr id="10" name="图片 9"/>
          <p:cNvPicPr>
            <a:picLocks noChangeAspect="1"/>
          </p:cNvPicPr>
          <p:nvPr/>
        </p:nvPicPr>
        <p:blipFill>
          <a:blip r:embed="rId5"/>
          <a:stretch>
            <a:fillRect/>
          </a:stretch>
        </p:blipFill>
        <p:spPr>
          <a:xfrm rot="11562129" flipH="1" flipV="1">
            <a:off x="7295587" y="-35076"/>
            <a:ext cx="2113667" cy="14295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500"/>
                                        <p:tgtEl>
                                          <p:spTgt spid="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3500"/>
                            </p:stCondLst>
                            <p:childTnLst>
                              <p:par>
                                <p:cTn id="17" presetID="23" presetClass="entr" presetSubtype="3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750" fill="hold"/>
                                        <p:tgtEl>
                                          <p:spTgt spid="16"/>
                                        </p:tgtEl>
                                        <p:attrNameLst>
                                          <p:attrName>ppt_w</p:attrName>
                                        </p:attrNameLst>
                                      </p:cBhvr>
                                      <p:tavLst>
                                        <p:tav tm="0">
                                          <p:val>
                                            <p:strVal val="4*#ppt_w"/>
                                          </p:val>
                                        </p:tav>
                                        <p:tav tm="100000">
                                          <p:val>
                                            <p:strVal val="#ppt_w"/>
                                          </p:val>
                                        </p:tav>
                                      </p:tavLst>
                                    </p:anim>
                                    <p:anim calcmode="lin" valueType="num">
                                      <p:cBhvr>
                                        <p:cTn id="20" dur="75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825759" y="1395540"/>
            <a:ext cx="1658494" cy="740511"/>
            <a:chOff x="465719" y="1295954"/>
            <a:chExt cx="1658494" cy="740511"/>
          </a:xfrm>
        </p:grpSpPr>
        <p:sp>
          <p:nvSpPr>
            <p:cNvPr id="44"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19836D"/>
            </a:solidFill>
            <a:ln>
              <a:noFill/>
            </a:ln>
            <a:effectLst/>
          </p:spPr>
          <p:txBody>
            <a:bodyPr wrap="none" anchor="ctr"/>
            <a:lstStyle/>
            <a:p>
              <a:endParaRPr lang="en-US">
                <a:solidFill>
                  <a:srgbClr val="0C0C0C"/>
                </a:solidFill>
                <a:latin typeface="微软雅黑" panose="020B0503020204020204" pitchFamily="34" charset="-122"/>
                <a:ea typeface="微软雅黑" panose="020B0503020204020204" pitchFamily="34" charset="-122"/>
              </a:endParaRPr>
            </a:p>
          </p:txBody>
        </p:sp>
        <p:sp>
          <p:nvSpPr>
            <p:cNvPr id="45"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kern="0" dirty="0">
                <a:solidFill>
                  <a:srgbClr val="0C0C0C"/>
                </a:solidFill>
                <a:latin typeface="微软雅黑" panose="020B0503020204020204" pitchFamily="34" charset="-122"/>
                <a:ea typeface="微软雅黑" panose="020B0503020204020204" pitchFamily="34" charset="-122"/>
              </a:endParaRPr>
            </a:p>
          </p:txBody>
        </p:sp>
      </p:grpSp>
      <p:sp>
        <p:nvSpPr>
          <p:cNvPr id="46" name="TextBox 45"/>
          <p:cNvSpPr txBox="1"/>
          <p:nvPr/>
        </p:nvSpPr>
        <p:spPr>
          <a:xfrm>
            <a:off x="2661159" y="1567738"/>
            <a:ext cx="6087305" cy="543431"/>
          </a:xfrm>
          <a:prstGeom prst="rect">
            <a:avLst/>
          </a:prstGeom>
          <a:noFill/>
        </p:spPr>
        <p:txBody>
          <a:bodyPr wrap="square" lIns="86371" tIns="43186" rIns="86371" bIns="43186" rtlCol="0">
            <a:spAutoFit/>
          </a:bodyPr>
          <a:lstStyle/>
          <a:p>
            <a:pPr>
              <a:lnSpc>
                <a:spcPct val="150000"/>
              </a:lnSpc>
            </a:pPr>
            <a:r>
              <a:rPr lang="zh-CN" altLang="en-US" sz="1050" dirty="0">
                <a:solidFill>
                  <a:srgbClr val="0C0C0C"/>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50" dirty="0">
              <a:solidFill>
                <a:srgbClr val="0C0C0C"/>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rgbClr val="0C0C0C"/>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50" dirty="0">
              <a:solidFill>
                <a:srgbClr val="0C0C0C"/>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544093" y="1303184"/>
            <a:ext cx="2664296" cy="303929"/>
          </a:xfrm>
          <a:prstGeom prst="rect">
            <a:avLst/>
          </a:prstGeom>
          <a:noFill/>
        </p:spPr>
        <p:txBody>
          <a:bodyPr wrap="square" lIns="57150" tIns="28575" rIns="57150" bIns="28575" rtlCol="0">
            <a:spAutoFit/>
          </a:bodyPr>
          <a:lstStyle/>
          <a:p>
            <a:r>
              <a:rPr lang="zh-CN" altLang="zh-CN" sz="1600" dirty="0">
                <a:solidFill>
                  <a:srgbClr val="0C0C0C"/>
                </a:solidFill>
                <a:latin typeface="微软雅黑" panose="020B0503020204020204" pitchFamily="34" charset="-122"/>
                <a:ea typeface="微软雅黑" panose="020B0503020204020204" pitchFamily="34" charset="-122"/>
              </a:rPr>
              <a:t>（一）</a:t>
            </a:r>
            <a:r>
              <a:rPr lang="zh-CN" altLang="en-US" sz="1600" dirty="0">
                <a:solidFill>
                  <a:srgbClr val="0C0C0C"/>
                </a:solidFill>
                <a:latin typeface="微软雅黑" panose="020B0503020204020204" pitchFamily="34" charset="-122"/>
                <a:ea typeface="微软雅黑" panose="020B0503020204020204" pitchFamily="34" charset="-122"/>
              </a:rPr>
              <a:t>单击填加标题</a:t>
            </a:r>
          </a:p>
        </p:txBody>
      </p:sp>
      <p:grpSp>
        <p:nvGrpSpPr>
          <p:cNvPr id="48" name="组合 47"/>
          <p:cNvGrpSpPr/>
          <p:nvPr/>
        </p:nvGrpSpPr>
        <p:grpSpPr>
          <a:xfrm>
            <a:off x="825759" y="3589732"/>
            <a:ext cx="1658494" cy="775928"/>
            <a:chOff x="465719" y="3291830"/>
            <a:chExt cx="1658494" cy="740511"/>
          </a:xfrm>
        </p:grpSpPr>
        <p:sp>
          <p:nvSpPr>
            <p:cNvPr id="49"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19836D"/>
            </a:solidFill>
            <a:ln>
              <a:noFill/>
            </a:ln>
            <a:effectLst/>
          </p:spPr>
          <p:txBody>
            <a:bodyPr wrap="none" anchor="ctr"/>
            <a:lstStyle/>
            <a:p>
              <a:endParaRPr lang="en-US">
                <a:solidFill>
                  <a:srgbClr val="0C0C0C"/>
                </a:solidFill>
                <a:latin typeface="微软雅黑" panose="020B0503020204020204" pitchFamily="34" charset="-122"/>
                <a:ea typeface="微软雅黑" panose="020B0503020204020204" pitchFamily="34" charset="-122"/>
              </a:endParaRPr>
            </a:p>
          </p:txBody>
        </p:sp>
        <p:pic>
          <p:nvPicPr>
            <p:cNvPr id="50" name="Picture 2"/>
            <p:cNvPicPr>
              <a:picLocks noChangeAspect="1" noChangeArrowheads="1"/>
            </p:cNvPicPr>
            <p:nvPr/>
          </p:nvPicPr>
          <p:blipFill>
            <a:blip r:embed="rId3" cstate="screen"/>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p:cNvSpPr txBox="1"/>
          <p:nvPr/>
        </p:nvSpPr>
        <p:spPr>
          <a:xfrm>
            <a:off x="2661159" y="2703969"/>
            <a:ext cx="6087305" cy="543431"/>
          </a:xfrm>
          <a:prstGeom prst="rect">
            <a:avLst/>
          </a:prstGeom>
          <a:noFill/>
        </p:spPr>
        <p:txBody>
          <a:bodyPr wrap="square" lIns="86371" tIns="43186" rIns="86371" bIns="43186" rtlCol="0">
            <a:spAutoFit/>
          </a:bodyPr>
          <a:lstStyle/>
          <a:p>
            <a:pPr>
              <a:lnSpc>
                <a:spcPct val="150000"/>
              </a:lnSpc>
            </a:pPr>
            <a:r>
              <a:rPr lang="zh-CN" altLang="en-US" sz="1050" dirty="0">
                <a:solidFill>
                  <a:srgbClr val="0C0C0C"/>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50" dirty="0">
              <a:solidFill>
                <a:srgbClr val="0C0C0C"/>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rgbClr val="0C0C0C"/>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50" dirty="0">
              <a:solidFill>
                <a:srgbClr val="0C0C0C"/>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2544093" y="2439415"/>
            <a:ext cx="2664296" cy="303929"/>
          </a:xfrm>
          <a:prstGeom prst="rect">
            <a:avLst/>
          </a:prstGeom>
          <a:noFill/>
        </p:spPr>
        <p:txBody>
          <a:bodyPr wrap="square" lIns="57150" tIns="28575" rIns="57150" bIns="28575" rtlCol="0">
            <a:spAutoFit/>
          </a:bodyPr>
          <a:lstStyle/>
          <a:p>
            <a:r>
              <a:rPr lang="zh-CN" altLang="zh-CN" sz="1600" dirty="0">
                <a:solidFill>
                  <a:srgbClr val="0C0C0C"/>
                </a:solidFill>
                <a:latin typeface="微软雅黑" panose="020B0503020204020204" pitchFamily="34" charset="-122"/>
                <a:ea typeface="微软雅黑" panose="020B0503020204020204" pitchFamily="34" charset="-122"/>
              </a:rPr>
              <a:t>（</a:t>
            </a:r>
            <a:r>
              <a:rPr lang="zh-CN" altLang="en-US" sz="1600" dirty="0">
                <a:solidFill>
                  <a:srgbClr val="0C0C0C"/>
                </a:solidFill>
                <a:latin typeface="微软雅黑" panose="020B0503020204020204" pitchFamily="34" charset="-122"/>
                <a:ea typeface="微软雅黑" panose="020B0503020204020204" pitchFamily="34" charset="-122"/>
              </a:rPr>
              <a:t>二</a:t>
            </a:r>
            <a:r>
              <a:rPr lang="zh-CN" altLang="zh-CN" sz="1600" dirty="0">
                <a:solidFill>
                  <a:srgbClr val="0C0C0C"/>
                </a:solidFill>
                <a:latin typeface="微软雅黑" panose="020B0503020204020204" pitchFamily="34" charset="-122"/>
                <a:ea typeface="微软雅黑" panose="020B0503020204020204" pitchFamily="34" charset="-122"/>
              </a:rPr>
              <a:t>）</a:t>
            </a:r>
            <a:r>
              <a:rPr lang="zh-CN" altLang="en-US" sz="1600" dirty="0">
                <a:solidFill>
                  <a:srgbClr val="0C0C0C"/>
                </a:solidFill>
                <a:latin typeface="微软雅黑" panose="020B0503020204020204" pitchFamily="34" charset="-122"/>
                <a:ea typeface="微软雅黑" panose="020B0503020204020204" pitchFamily="34" charset="-122"/>
              </a:rPr>
              <a:t>单击填加标题</a:t>
            </a:r>
          </a:p>
        </p:txBody>
      </p:sp>
      <p:sp>
        <p:nvSpPr>
          <p:cNvPr id="53" name="TextBox 52"/>
          <p:cNvSpPr txBox="1"/>
          <p:nvPr/>
        </p:nvSpPr>
        <p:spPr>
          <a:xfrm>
            <a:off x="2661159" y="3799986"/>
            <a:ext cx="6087305" cy="543431"/>
          </a:xfrm>
          <a:prstGeom prst="rect">
            <a:avLst/>
          </a:prstGeom>
          <a:noFill/>
        </p:spPr>
        <p:txBody>
          <a:bodyPr wrap="square" lIns="86371" tIns="43186" rIns="86371" bIns="43186" rtlCol="0">
            <a:spAutoFit/>
          </a:bodyPr>
          <a:lstStyle/>
          <a:p>
            <a:pPr>
              <a:lnSpc>
                <a:spcPct val="150000"/>
              </a:lnSpc>
            </a:pPr>
            <a:r>
              <a:rPr lang="zh-CN" altLang="en-US" sz="1050" dirty="0">
                <a:solidFill>
                  <a:srgbClr val="0C0C0C"/>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50" dirty="0">
              <a:solidFill>
                <a:srgbClr val="0C0C0C"/>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rgbClr val="0C0C0C"/>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50" dirty="0">
              <a:solidFill>
                <a:srgbClr val="0C0C0C"/>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2544093" y="3535432"/>
            <a:ext cx="2664296" cy="303929"/>
          </a:xfrm>
          <a:prstGeom prst="rect">
            <a:avLst/>
          </a:prstGeom>
          <a:noFill/>
        </p:spPr>
        <p:txBody>
          <a:bodyPr wrap="square" lIns="57150" tIns="28575" rIns="57150" bIns="28575" rtlCol="0">
            <a:spAutoFit/>
          </a:bodyPr>
          <a:lstStyle/>
          <a:p>
            <a:r>
              <a:rPr lang="zh-CN" altLang="zh-CN" sz="1600" dirty="0">
                <a:solidFill>
                  <a:srgbClr val="0C0C0C"/>
                </a:solidFill>
                <a:latin typeface="微软雅黑" panose="020B0503020204020204" pitchFamily="34" charset="-122"/>
                <a:ea typeface="微软雅黑" panose="020B0503020204020204" pitchFamily="34" charset="-122"/>
              </a:rPr>
              <a:t>（</a:t>
            </a:r>
            <a:r>
              <a:rPr lang="zh-CN" altLang="en-US" sz="1600" dirty="0">
                <a:solidFill>
                  <a:srgbClr val="0C0C0C"/>
                </a:solidFill>
                <a:latin typeface="微软雅黑" panose="020B0503020204020204" pitchFamily="34" charset="-122"/>
                <a:ea typeface="微软雅黑" panose="020B0503020204020204" pitchFamily="34" charset="-122"/>
              </a:rPr>
              <a:t>三</a:t>
            </a:r>
            <a:r>
              <a:rPr lang="zh-CN" altLang="zh-CN" sz="1600" dirty="0">
                <a:solidFill>
                  <a:srgbClr val="0C0C0C"/>
                </a:solidFill>
                <a:latin typeface="微软雅黑" panose="020B0503020204020204" pitchFamily="34" charset="-122"/>
                <a:ea typeface="微软雅黑" panose="020B0503020204020204" pitchFamily="34" charset="-122"/>
              </a:rPr>
              <a:t>）</a:t>
            </a:r>
            <a:r>
              <a:rPr lang="zh-CN" altLang="en-US" sz="1600" dirty="0">
                <a:solidFill>
                  <a:srgbClr val="0C0C0C"/>
                </a:solidFill>
                <a:latin typeface="微软雅黑" panose="020B0503020204020204" pitchFamily="34" charset="-122"/>
                <a:ea typeface="微软雅黑" panose="020B0503020204020204" pitchFamily="34" charset="-122"/>
              </a:rPr>
              <a:t>单击填加标题</a:t>
            </a:r>
          </a:p>
        </p:txBody>
      </p:sp>
      <p:grpSp>
        <p:nvGrpSpPr>
          <p:cNvPr id="55" name="Group 4"/>
          <p:cNvGrpSpPr/>
          <p:nvPr/>
        </p:nvGrpSpPr>
        <p:grpSpPr>
          <a:xfrm>
            <a:off x="825759" y="2493317"/>
            <a:ext cx="1658494" cy="775186"/>
            <a:chOff x="1372486" y="3793072"/>
            <a:chExt cx="6146978" cy="2804667"/>
          </a:xfrm>
        </p:grpSpPr>
        <p:sp>
          <p:nvSpPr>
            <p:cNvPr id="56"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19836D"/>
            </a:solidFill>
            <a:ln>
              <a:noFill/>
            </a:ln>
            <a:effectLst/>
          </p:spPr>
          <p:txBody>
            <a:bodyPr wrap="none" anchor="ctr"/>
            <a:lstStyle/>
            <a:p>
              <a:endParaRPr lang="en-US">
                <a:solidFill>
                  <a:srgbClr val="0C0C0C"/>
                </a:solidFill>
                <a:latin typeface="微软雅黑" panose="020B0503020204020204" pitchFamily="34" charset="-122"/>
                <a:ea typeface="微软雅黑" panose="020B0503020204020204" pitchFamily="34" charset="-122"/>
              </a:endParaRPr>
            </a:p>
          </p:txBody>
        </p:sp>
        <p:grpSp>
          <p:nvGrpSpPr>
            <p:cNvPr id="57" name="Group 2"/>
            <p:cNvGrpSpPr/>
            <p:nvPr/>
          </p:nvGrpSpPr>
          <p:grpSpPr bwMode="auto">
            <a:xfrm>
              <a:off x="3531959" y="4060393"/>
              <a:ext cx="1906518" cy="1888205"/>
              <a:chOff x="1569458" y="688424"/>
              <a:chExt cx="334962" cy="331788"/>
            </a:xfrm>
            <a:solidFill>
              <a:schemeClr val="bg1"/>
            </a:solidFill>
          </p:grpSpPr>
          <p:sp>
            <p:nvSpPr>
              <p:cNvPr id="58"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0C0C0C"/>
                  </a:solidFill>
                  <a:latin typeface="微软雅黑" panose="020B0503020204020204" pitchFamily="34" charset="-122"/>
                  <a:ea typeface="微软雅黑" panose="020B0503020204020204" pitchFamily="34" charset="-122"/>
                </a:endParaRPr>
              </a:p>
            </p:txBody>
          </p:sp>
          <p:sp>
            <p:nvSpPr>
              <p:cNvPr id="59"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0C0C0C"/>
                  </a:solidFill>
                  <a:latin typeface="微软雅黑" panose="020B0503020204020204" pitchFamily="34" charset="-122"/>
                  <a:ea typeface="微软雅黑" panose="020B0503020204020204" pitchFamily="34" charset="-122"/>
                </a:endParaRPr>
              </a:p>
            </p:txBody>
          </p:sp>
          <p:sp>
            <p:nvSpPr>
              <p:cNvPr id="60"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0C0C0C"/>
                  </a:solidFill>
                  <a:latin typeface="微软雅黑" panose="020B0503020204020204" pitchFamily="34" charset="-122"/>
                  <a:ea typeface="微软雅黑" panose="020B0503020204020204" pitchFamily="34" charset="-122"/>
                </a:endParaRPr>
              </a:p>
            </p:txBody>
          </p:sp>
          <p:sp>
            <p:nvSpPr>
              <p:cNvPr id="61"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0C0C0C"/>
                  </a:solidFill>
                  <a:latin typeface="微软雅黑" panose="020B0503020204020204" pitchFamily="34" charset="-122"/>
                  <a:ea typeface="微软雅黑" panose="020B0503020204020204" pitchFamily="34" charset="-122"/>
                </a:endParaRPr>
              </a:p>
            </p:txBody>
          </p:sp>
          <p:sp>
            <p:nvSpPr>
              <p:cNvPr id="62"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0C0C0C"/>
                  </a:solidFill>
                  <a:latin typeface="微软雅黑" panose="020B0503020204020204" pitchFamily="34" charset="-122"/>
                  <a:ea typeface="微软雅黑" panose="020B0503020204020204" pitchFamily="34" charset="-122"/>
                </a:endParaRPr>
              </a:p>
            </p:txBody>
          </p:sp>
          <p:sp>
            <p:nvSpPr>
              <p:cNvPr id="63"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0C0C0C"/>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106558" y="61896"/>
            <a:ext cx="2059113" cy="461665"/>
            <a:chOff x="106558" y="61896"/>
            <a:chExt cx="2059113" cy="461665"/>
          </a:xfrm>
        </p:grpSpPr>
        <p:sp>
          <p:nvSpPr>
            <p:cNvPr id="24" name="矩形 23"/>
            <p:cNvSpPr/>
            <p:nvPr/>
          </p:nvSpPr>
          <p:spPr bwMode="auto">
            <a:xfrm>
              <a:off x="653503" y="92674"/>
              <a:ext cx="1512168" cy="400110"/>
            </a:xfrm>
            <a:prstGeom prst="rect">
              <a:avLst/>
            </a:prstGeom>
          </p:spPr>
          <p:txBody>
            <a:bodyPr wrap="square">
              <a:spAutoFit/>
            </a:bodyPr>
            <a:lstStyle/>
            <a:p>
              <a:pPr>
                <a:defRPr/>
              </a:pPr>
              <a:r>
                <a:rPr lang="zh-CN" altLang="en-US" sz="2000" dirty="0">
                  <a:solidFill>
                    <a:srgbClr val="2D2D2D"/>
                  </a:solidFill>
                  <a:latin typeface="微软雅黑" panose="020B0503020204020204" pitchFamily="34" charset="-122"/>
                  <a:ea typeface="微软雅黑" panose="020B0503020204020204" pitchFamily="34" charset="-122"/>
                </a:rPr>
                <a:t>文字标题</a:t>
              </a:r>
              <a:endParaRPr lang="zh-CN" altLang="en-US" sz="2000" dirty="0">
                <a:solidFill>
                  <a:srgbClr val="2D2D2D"/>
                </a:solidFill>
              </a:endParaRPr>
            </a:p>
          </p:txBody>
        </p:sp>
        <p:sp>
          <p:nvSpPr>
            <p:cNvPr id="25" name="TextBox 22"/>
            <p:cNvSpPr txBox="1"/>
            <p:nvPr/>
          </p:nvSpPr>
          <p:spPr>
            <a:xfrm>
              <a:off x="106558" y="61896"/>
              <a:ext cx="546945"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750"/>
                                        <p:tgtEl>
                                          <p:spTgt spid="46"/>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0-#ppt_w/2"/>
                                          </p:val>
                                        </p:tav>
                                        <p:tav tm="100000">
                                          <p:val>
                                            <p:strVal val="#ppt_x"/>
                                          </p:val>
                                        </p:tav>
                                      </p:tavLst>
                                    </p:anim>
                                    <p:anim calcmode="lin" valueType="num">
                                      <p:cBhvr additive="base">
                                        <p:cTn id="21" dur="500" fill="hold"/>
                                        <p:tgtEl>
                                          <p:spTgt spid="55"/>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left)">
                                      <p:cBhvr>
                                        <p:cTn id="29" dur="750"/>
                                        <p:tgtEl>
                                          <p:spTgt spid="51"/>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0-#ppt_w/2"/>
                                          </p:val>
                                        </p:tav>
                                        <p:tav tm="100000">
                                          <p:val>
                                            <p:strVal val="#ppt_x"/>
                                          </p:val>
                                        </p:tav>
                                      </p:tavLst>
                                    </p:anim>
                                    <p:anim calcmode="lin" valueType="num">
                                      <p:cBhvr additive="base">
                                        <p:cTn id="34" dur="500" fill="hold"/>
                                        <p:tgtEl>
                                          <p:spTgt spid="4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1" grpId="0"/>
      <p:bldP spid="52" grpId="0"/>
      <p:bldP spid="53" grpId="0"/>
      <p:bldP spid="5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1819</Words>
  <Application>Microsoft Office PowerPoint</Application>
  <PresentationFormat>全屏显示(16:9)</PresentationFormat>
  <Paragraphs>259</Paragraphs>
  <Slides>23</Slides>
  <Notes>21</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Roboto Bold</vt:lpstr>
      <vt:lpstr>等线</vt:lpstr>
      <vt:lpstr>方正中等线简体</vt:lpstr>
      <vt:lpstr>微软雅黑</vt:lpstr>
      <vt:lpstr>Arial</vt:lpstr>
      <vt:lpstr>Calibri</vt:lpstr>
      <vt:lpstr>Corbel</vt:lpstr>
      <vt:lpstr>Franklin Gothic Book</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天 下</cp:lastModifiedBy>
  <cp:revision>22</cp:revision>
  <dcterms:created xsi:type="dcterms:W3CDTF">2016-07-14T01:04:00Z</dcterms:created>
  <dcterms:modified xsi:type="dcterms:W3CDTF">2021-03-04T02:54:02Z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